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Josefin Sans" pitchFamily="2" charset="0"/>
      <p:regular r:id="rId19"/>
    </p:embeddedFont>
    <p:embeddedFont>
      <p:font typeface="Josefin Sans Bold" pitchFamily="2" charset="0"/>
      <p:regular r:id="rId20"/>
      <p:boldItalic r:id="rId21"/>
    </p:embeddedFont>
    <p:embeddedFont>
      <p:font typeface="Noto Serif Display" panose="020B0604020202020204"/>
      <p:regular r:id="rId22"/>
    </p:embeddedFont>
    <p:embeddedFont>
      <p:font typeface="TAN Kindre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5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50.png"/><Relationship Id="rId7" Type="http://schemas.openxmlformats.org/officeDocument/2006/relationships/image" Target="../media/image47.svg"/><Relationship Id="rId12" Type="http://schemas.openxmlformats.org/officeDocument/2006/relationships/image" Target="../media/image18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26.png"/><Relationship Id="rId5" Type="http://schemas.openxmlformats.org/officeDocument/2006/relationships/image" Target="../media/image29.svg"/><Relationship Id="rId15" Type="http://schemas.openxmlformats.org/officeDocument/2006/relationships/image" Target="../media/image9.pn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49.svg"/><Relationship Id="rId14" Type="http://schemas.openxmlformats.org/officeDocument/2006/relationships/image" Target="../media/image35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5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50.png"/><Relationship Id="rId7" Type="http://schemas.openxmlformats.org/officeDocument/2006/relationships/image" Target="../media/image47.svg"/><Relationship Id="rId12" Type="http://schemas.openxmlformats.org/officeDocument/2006/relationships/image" Target="../media/image18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26.png"/><Relationship Id="rId5" Type="http://schemas.openxmlformats.org/officeDocument/2006/relationships/image" Target="../media/image29.svg"/><Relationship Id="rId15" Type="http://schemas.openxmlformats.org/officeDocument/2006/relationships/image" Target="../media/image9.pn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49.svg"/><Relationship Id="rId14" Type="http://schemas.openxmlformats.org/officeDocument/2006/relationships/image" Target="../media/image35.png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29.sv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1.pn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12" Type="http://schemas.openxmlformats.org/officeDocument/2006/relationships/image" Target="../media/image64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3.png"/><Relationship Id="rId5" Type="http://schemas.openxmlformats.org/officeDocument/2006/relationships/image" Target="../media/image4.svg"/><Relationship Id="rId15" Type="http://schemas.openxmlformats.org/officeDocument/2006/relationships/image" Target="../media/image17.png"/><Relationship Id="rId10" Type="http://schemas.openxmlformats.org/officeDocument/2006/relationships/image" Target="../media/image62.png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61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4.svg"/><Relationship Id="rId18" Type="http://schemas.openxmlformats.org/officeDocument/2006/relationships/hyperlink" Target="https://www.javatpoint.com/spring-tutorial" TargetMode="External"/><Relationship Id="rId3" Type="http://schemas.openxmlformats.org/officeDocument/2006/relationships/image" Target="../media/image57.svg"/><Relationship Id="rId7" Type="http://schemas.openxmlformats.org/officeDocument/2006/relationships/image" Target="../media/image37.svg"/><Relationship Id="rId12" Type="http://schemas.openxmlformats.org/officeDocument/2006/relationships/image" Target="../media/image53.png"/><Relationship Id="rId17" Type="http://schemas.openxmlformats.org/officeDocument/2006/relationships/image" Target="../media/image49.svg"/><Relationship Id="rId2" Type="http://schemas.openxmlformats.org/officeDocument/2006/relationships/image" Target="../media/image5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52.svg"/><Relationship Id="rId5" Type="http://schemas.openxmlformats.org/officeDocument/2006/relationships/image" Target="../media/image31.svg"/><Relationship Id="rId15" Type="http://schemas.openxmlformats.org/officeDocument/2006/relationships/image" Target="../media/image47.svg"/><Relationship Id="rId10" Type="http://schemas.openxmlformats.org/officeDocument/2006/relationships/image" Target="../media/image51.png"/><Relationship Id="rId19" Type="http://schemas.openxmlformats.org/officeDocument/2006/relationships/hyperlink" Target="https://www.w3schools.com/js/default.asp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9.sv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7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1.png"/><Relationship Id="rId5" Type="http://schemas.openxmlformats.org/officeDocument/2006/relationships/image" Target="../media/image29.svg"/><Relationship Id="rId15" Type="http://schemas.openxmlformats.org/officeDocument/2006/relationships/image" Target="../media/image18.png"/><Relationship Id="rId10" Type="http://schemas.openxmlformats.org/officeDocument/2006/relationships/image" Target="../media/image25.png"/><Relationship Id="rId19" Type="http://schemas.openxmlformats.org/officeDocument/2006/relationships/image" Target="../media/image22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6.png"/><Relationship Id="rId5" Type="http://schemas.openxmlformats.org/officeDocument/2006/relationships/image" Target="../media/image4.sv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.png"/><Relationship Id="rId1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12" Type="http://schemas.openxmlformats.org/officeDocument/2006/relationships/image" Target="../media/image6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svg"/><Relationship Id="rId15" Type="http://schemas.openxmlformats.org/officeDocument/2006/relationships/image" Target="../media/image1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12" Type="http://schemas.openxmlformats.org/officeDocument/2006/relationships/image" Target="../media/image2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9.svg"/><Relationship Id="rId15" Type="http://schemas.openxmlformats.org/officeDocument/2006/relationships/image" Target="../media/image27.png"/><Relationship Id="rId10" Type="http://schemas.openxmlformats.org/officeDocument/2006/relationships/image" Target="../media/image39.svg"/><Relationship Id="rId19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1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12" Type="http://schemas.openxmlformats.org/officeDocument/2006/relationships/image" Target="../media/image43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6.png"/><Relationship Id="rId5" Type="http://schemas.openxmlformats.org/officeDocument/2006/relationships/image" Target="../media/image29.sv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19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5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50.png"/><Relationship Id="rId7" Type="http://schemas.openxmlformats.org/officeDocument/2006/relationships/image" Target="../media/image47.svg"/><Relationship Id="rId12" Type="http://schemas.openxmlformats.org/officeDocument/2006/relationships/image" Target="../media/image18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26.png"/><Relationship Id="rId5" Type="http://schemas.openxmlformats.org/officeDocument/2006/relationships/image" Target="../media/image29.svg"/><Relationship Id="rId15" Type="http://schemas.openxmlformats.org/officeDocument/2006/relationships/image" Target="../media/image9.png"/><Relationship Id="rId23" Type="http://schemas.openxmlformats.org/officeDocument/2006/relationships/image" Target="../media/image27.png"/><Relationship Id="rId10" Type="http://schemas.openxmlformats.org/officeDocument/2006/relationships/image" Target="../media/image13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49.svg"/><Relationship Id="rId14" Type="http://schemas.openxmlformats.org/officeDocument/2006/relationships/image" Target="../media/image35.png"/><Relationship Id="rId2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7.png"/><Relationship Id="rId18" Type="http://schemas.openxmlformats.org/officeDocument/2006/relationships/image" Target="../media/image6.png"/><Relationship Id="rId3" Type="http://schemas.openxmlformats.org/officeDocument/2006/relationships/image" Target="../media/image2.svg"/><Relationship Id="rId21" Type="http://schemas.openxmlformats.org/officeDocument/2006/relationships/image" Target="../media/image7.png"/><Relationship Id="rId7" Type="http://schemas.openxmlformats.org/officeDocument/2006/relationships/image" Target="../media/image52.svg"/><Relationship Id="rId12" Type="http://schemas.openxmlformats.org/officeDocument/2006/relationships/image" Target="../media/image14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23" Type="http://schemas.openxmlformats.org/officeDocument/2006/relationships/image" Target="../media/image55.png"/><Relationship Id="rId10" Type="http://schemas.openxmlformats.org/officeDocument/2006/relationships/image" Target="../media/image12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54.svg"/><Relationship Id="rId14" Type="http://schemas.openxmlformats.org/officeDocument/2006/relationships/image" Target="../media/image18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17.png"/><Relationship Id="rId18" Type="http://schemas.openxmlformats.org/officeDocument/2006/relationships/image" Target="../media/image6.png"/><Relationship Id="rId3" Type="http://schemas.openxmlformats.org/officeDocument/2006/relationships/image" Target="../media/image2.svg"/><Relationship Id="rId21" Type="http://schemas.openxmlformats.org/officeDocument/2006/relationships/image" Target="../media/image7.png"/><Relationship Id="rId7" Type="http://schemas.openxmlformats.org/officeDocument/2006/relationships/image" Target="../media/image52.svg"/><Relationship Id="rId12" Type="http://schemas.openxmlformats.org/officeDocument/2006/relationships/image" Target="../media/image14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openxmlformats.org/officeDocument/2006/relationships/image" Target="../media/image8.png"/><Relationship Id="rId10" Type="http://schemas.openxmlformats.org/officeDocument/2006/relationships/image" Target="../media/image12.png"/><Relationship Id="rId19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54.svg"/><Relationship Id="rId14" Type="http://schemas.openxmlformats.org/officeDocument/2006/relationships/image" Target="../media/image18.png"/><Relationship Id="rId2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7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svg"/><Relationship Id="rId10" Type="http://schemas.openxmlformats.org/officeDocument/2006/relationships/image" Target="../media/image58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49709" y="1362154"/>
            <a:ext cx="11347852" cy="35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9"/>
              </a:lnSpc>
            </a:pPr>
            <a:r>
              <a:rPr lang="en-US" sz="8842" spc="265" dirty="0">
                <a:solidFill>
                  <a:srgbClr val="00806C"/>
                </a:solidFill>
                <a:latin typeface="TAN Kindred"/>
              </a:rPr>
              <a:t>FRUIT ONLINE</a:t>
            </a:r>
          </a:p>
        </p:txBody>
      </p:sp>
      <p:sp>
        <p:nvSpPr>
          <p:cNvPr id="3" name="Freeform 3"/>
          <p:cNvSpPr/>
          <p:nvPr/>
        </p:nvSpPr>
        <p:spPr>
          <a:xfrm rot="6322007">
            <a:off x="-1932602" y="-1023421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542992">
            <a:off x="14176051" y="166137"/>
            <a:ext cx="7079594" cy="6410250"/>
          </a:xfrm>
          <a:custGeom>
            <a:avLst/>
            <a:gdLst/>
            <a:ahLst/>
            <a:cxnLst/>
            <a:rect l="l" t="t" r="r" b="b"/>
            <a:pathLst>
              <a:path w="7079594" h="6410250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36884">
            <a:off x="14837791" y="2024741"/>
            <a:ext cx="1132106" cy="2610042"/>
          </a:xfrm>
          <a:custGeom>
            <a:avLst/>
            <a:gdLst/>
            <a:ahLst/>
            <a:cxnLst/>
            <a:rect l="l" t="t" r="r" b="b"/>
            <a:pathLst>
              <a:path w="1132106" h="2610042">
                <a:moveTo>
                  <a:pt x="0" y="0"/>
                </a:moveTo>
                <a:lnTo>
                  <a:pt x="1132105" y="0"/>
                </a:lnTo>
                <a:lnTo>
                  <a:pt x="1132105" y="2610042"/>
                </a:lnTo>
                <a:lnTo>
                  <a:pt x="0" y="2610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313641">
            <a:off x="12310862" y="4598213"/>
            <a:ext cx="7779476" cy="6944951"/>
          </a:xfrm>
          <a:custGeom>
            <a:avLst/>
            <a:gdLst/>
            <a:ahLst/>
            <a:cxnLst/>
            <a:rect l="l" t="t" r="r" b="b"/>
            <a:pathLst>
              <a:path w="7779476" h="6944951">
                <a:moveTo>
                  <a:pt x="0" y="0"/>
                </a:moveTo>
                <a:lnTo>
                  <a:pt x="7779476" y="0"/>
                </a:lnTo>
                <a:lnTo>
                  <a:pt x="7779476" y="6944950"/>
                </a:lnTo>
                <a:lnTo>
                  <a:pt x="0" y="694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542992">
            <a:off x="-4757842" y="3318469"/>
            <a:ext cx="7079594" cy="6410250"/>
          </a:xfrm>
          <a:custGeom>
            <a:avLst/>
            <a:gdLst/>
            <a:ahLst/>
            <a:cxnLst/>
            <a:rect l="l" t="t" r="r" b="b"/>
            <a:pathLst>
              <a:path w="7079594" h="6410250">
                <a:moveTo>
                  <a:pt x="0" y="0"/>
                </a:moveTo>
                <a:lnTo>
                  <a:pt x="7079593" y="0"/>
                </a:lnTo>
                <a:lnTo>
                  <a:pt x="7079593" y="6410250"/>
                </a:lnTo>
                <a:lnTo>
                  <a:pt x="0" y="641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737532">
            <a:off x="877909" y="2641819"/>
            <a:ext cx="1515567" cy="2051359"/>
          </a:xfrm>
          <a:custGeom>
            <a:avLst/>
            <a:gdLst/>
            <a:ahLst/>
            <a:cxnLst/>
            <a:rect l="l" t="t" r="r" b="b"/>
            <a:pathLst>
              <a:path w="1515567" h="2051359">
                <a:moveTo>
                  <a:pt x="0" y="0"/>
                </a:moveTo>
                <a:lnTo>
                  <a:pt x="1515567" y="0"/>
                </a:lnTo>
                <a:lnTo>
                  <a:pt x="1515567" y="2051360"/>
                </a:lnTo>
                <a:lnTo>
                  <a:pt x="0" y="2051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233557">
            <a:off x="565895" y="4201153"/>
            <a:ext cx="1285494" cy="1501908"/>
          </a:xfrm>
          <a:custGeom>
            <a:avLst/>
            <a:gdLst/>
            <a:ahLst/>
            <a:cxnLst/>
            <a:rect l="l" t="t" r="r" b="b"/>
            <a:pathLst>
              <a:path w="1285494" h="1501908">
                <a:moveTo>
                  <a:pt x="0" y="0"/>
                </a:moveTo>
                <a:lnTo>
                  <a:pt x="1285494" y="0"/>
                </a:lnTo>
                <a:lnTo>
                  <a:pt x="1285494" y="1501908"/>
                </a:lnTo>
                <a:lnTo>
                  <a:pt x="0" y="1501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760898">
            <a:off x="1293358" y="1269662"/>
            <a:ext cx="1096173" cy="1367025"/>
          </a:xfrm>
          <a:custGeom>
            <a:avLst/>
            <a:gdLst/>
            <a:ahLst/>
            <a:cxnLst/>
            <a:rect l="l" t="t" r="r" b="b"/>
            <a:pathLst>
              <a:path w="1096173" h="1367025">
                <a:moveTo>
                  <a:pt x="0" y="0"/>
                </a:moveTo>
                <a:lnTo>
                  <a:pt x="1096173" y="0"/>
                </a:lnTo>
                <a:lnTo>
                  <a:pt x="1096173" y="1367024"/>
                </a:lnTo>
                <a:lnTo>
                  <a:pt x="0" y="13670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023716">
            <a:off x="3358934" y="41322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1"/>
                </a:lnTo>
                <a:lnTo>
                  <a:pt x="0" y="648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655776">
            <a:off x="3397034" y="1628843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9" y="0"/>
                </a:lnTo>
                <a:lnTo>
                  <a:pt x="666149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6064190">
            <a:off x="453600" y="564113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6653761">
            <a:off x="2533086" y="1099054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2790955">
            <a:off x="4390367" y="360302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73187">
            <a:off x="16707408" y="2275181"/>
            <a:ext cx="1103783" cy="2803259"/>
          </a:xfrm>
          <a:custGeom>
            <a:avLst/>
            <a:gdLst/>
            <a:ahLst/>
            <a:cxnLst/>
            <a:rect l="l" t="t" r="r" b="b"/>
            <a:pathLst>
              <a:path w="1103783" h="2803259">
                <a:moveTo>
                  <a:pt x="0" y="0"/>
                </a:moveTo>
                <a:lnTo>
                  <a:pt x="1103784" y="0"/>
                </a:lnTo>
                <a:lnTo>
                  <a:pt x="1103784" y="2803259"/>
                </a:lnTo>
                <a:lnTo>
                  <a:pt x="0" y="28032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59463">
            <a:off x="15198708" y="4360849"/>
            <a:ext cx="2826164" cy="3864840"/>
          </a:xfrm>
          <a:custGeom>
            <a:avLst/>
            <a:gdLst/>
            <a:ahLst/>
            <a:cxnLst/>
            <a:rect l="l" t="t" r="r" b="b"/>
            <a:pathLst>
              <a:path w="2826164" h="3864840">
                <a:moveTo>
                  <a:pt x="0" y="0"/>
                </a:moveTo>
                <a:lnTo>
                  <a:pt x="2826164" y="0"/>
                </a:lnTo>
                <a:lnTo>
                  <a:pt x="2826164" y="3864840"/>
                </a:lnTo>
                <a:lnTo>
                  <a:pt x="0" y="3864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855375">
            <a:off x="5231155" y="7985711"/>
            <a:ext cx="1707331" cy="3470186"/>
          </a:xfrm>
          <a:custGeom>
            <a:avLst/>
            <a:gdLst/>
            <a:ahLst/>
            <a:cxnLst/>
            <a:rect l="l" t="t" r="r" b="b"/>
            <a:pathLst>
              <a:path w="1707331" h="3470186">
                <a:moveTo>
                  <a:pt x="0" y="0"/>
                </a:moveTo>
                <a:lnTo>
                  <a:pt x="1707331" y="0"/>
                </a:lnTo>
                <a:lnTo>
                  <a:pt x="1707331" y="3470186"/>
                </a:lnTo>
                <a:lnTo>
                  <a:pt x="0" y="34701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209411" flipH="1">
            <a:off x="11098169" y="8155908"/>
            <a:ext cx="2882147" cy="2705615"/>
          </a:xfrm>
          <a:custGeom>
            <a:avLst/>
            <a:gdLst/>
            <a:ahLst/>
            <a:cxnLst/>
            <a:rect l="l" t="t" r="r" b="b"/>
            <a:pathLst>
              <a:path w="2882147" h="2705615">
                <a:moveTo>
                  <a:pt x="2882147" y="0"/>
                </a:moveTo>
                <a:lnTo>
                  <a:pt x="0" y="0"/>
                </a:lnTo>
                <a:lnTo>
                  <a:pt x="0" y="2705615"/>
                </a:lnTo>
                <a:lnTo>
                  <a:pt x="2882147" y="2705615"/>
                </a:lnTo>
                <a:lnTo>
                  <a:pt x="2882147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742188">
            <a:off x="360301" y="6210722"/>
            <a:ext cx="5778816" cy="5094178"/>
          </a:xfrm>
          <a:custGeom>
            <a:avLst/>
            <a:gdLst/>
            <a:ahLst/>
            <a:cxnLst/>
            <a:rect l="l" t="t" r="r" b="b"/>
            <a:pathLst>
              <a:path w="5778816" h="5094178">
                <a:moveTo>
                  <a:pt x="0" y="0"/>
                </a:moveTo>
                <a:lnTo>
                  <a:pt x="5778816" y="0"/>
                </a:lnTo>
                <a:lnTo>
                  <a:pt x="5778816" y="5094178"/>
                </a:lnTo>
                <a:lnTo>
                  <a:pt x="0" y="50941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2023592">
            <a:off x="1687454" y="5319042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1159433" flipH="1">
            <a:off x="404573" y="5217648"/>
            <a:ext cx="1874501" cy="2042062"/>
          </a:xfrm>
          <a:custGeom>
            <a:avLst/>
            <a:gdLst/>
            <a:ahLst/>
            <a:cxnLst/>
            <a:rect l="l" t="t" r="r" b="b"/>
            <a:pathLst>
              <a:path w="1874501" h="2042062">
                <a:moveTo>
                  <a:pt x="1874501" y="0"/>
                </a:moveTo>
                <a:lnTo>
                  <a:pt x="0" y="0"/>
                </a:lnTo>
                <a:lnTo>
                  <a:pt x="0" y="2042062"/>
                </a:lnTo>
                <a:lnTo>
                  <a:pt x="1874501" y="2042062"/>
                </a:lnTo>
                <a:lnTo>
                  <a:pt x="1874501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912841">
            <a:off x="13331324" y="7048643"/>
            <a:ext cx="4517333" cy="3862320"/>
          </a:xfrm>
          <a:custGeom>
            <a:avLst/>
            <a:gdLst/>
            <a:ahLst/>
            <a:cxnLst/>
            <a:rect l="l" t="t" r="r" b="b"/>
            <a:pathLst>
              <a:path w="4517333" h="3862320">
                <a:moveTo>
                  <a:pt x="0" y="0"/>
                </a:moveTo>
                <a:lnTo>
                  <a:pt x="4517333" y="0"/>
                </a:lnTo>
                <a:lnTo>
                  <a:pt x="4517333" y="3862319"/>
                </a:lnTo>
                <a:lnTo>
                  <a:pt x="0" y="38623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1024981">
            <a:off x="15819212" y="507394"/>
            <a:ext cx="958552" cy="1727121"/>
          </a:xfrm>
          <a:custGeom>
            <a:avLst/>
            <a:gdLst/>
            <a:ahLst/>
            <a:cxnLst/>
            <a:rect l="l" t="t" r="r" b="b"/>
            <a:pathLst>
              <a:path w="958552" h="1727121">
                <a:moveTo>
                  <a:pt x="0" y="0"/>
                </a:moveTo>
                <a:lnTo>
                  <a:pt x="958552" y="0"/>
                </a:lnTo>
                <a:lnTo>
                  <a:pt x="958552" y="1727121"/>
                </a:lnTo>
                <a:lnTo>
                  <a:pt x="0" y="1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2437137">
            <a:off x="14621445" y="959825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8" y="0"/>
                </a:lnTo>
                <a:lnTo>
                  <a:pt x="1076668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7376406">
            <a:off x="17126223" y="496463"/>
            <a:ext cx="1076668" cy="706563"/>
          </a:xfrm>
          <a:custGeom>
            <a:avLst/>
            <a:gdLst/>
            <a:ahLst/>
            <a:cxnLst/>
            <a:rect l="l" t="t" r="r" b="b"/>
            <a:pathLst>
              <a:path w="1076668" h="706563">
                <a:moveTo>
                  <a:pt x="0" y="0"/>
                </a:moveTo>
                <a:lnTo>
                  <a:pt x="1076667" y="0"/>
                </a:lnTo>
                <a:lnTo>
                  <a:pt x="1076667" y="706563"/>
                </a:lnTo>
                <a:lnTo>
                  <a:pt x="0" y="70656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2257638">
            <a:off x="15810509" y="2310045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0"/>
                </a:moveTo>
                <a:lnTo>
                  <a:pt x="539709" y="0"/>
                </a:lnTo>
                <a:lnTo>
                  <a:pt x="539709" y="572636"/>
                </a:lnTo>
                <a:lnTo>
                  <a:pt x="0" y="57263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137560">
            <a:off x="16855652" y="1493636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5102942">
            <a:off x="16121312" y="3182067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9332937" flipV="1">
            <a:off x="17488432" y="1530404"/>
            <a:ext cx="539709" cy="572636"/>
          </a:xfrm>
          <a:custGeom>
            <a:avLst/>
            <a:gdLst/>
            <a:ahLst/>
            <a:cxnLst/>
            <a:rect l="l" t="t" r="r" b="b"/>
            <a:pathLst>
              <a:path w="539709" h="572636">
                <a:moveTo>
                  <a:pt x="0" y="572636"/>
                </a:moveTo>
                <a:lnTo>
                  <a:pt x="539709" y="572636"/>
                </a:lnTo>
                <a:lnTo>
                  <a:pt x="539709" y="0"/>
                </a:lnTo>
                <a:lnTo>
                  <a:pt x="0" y="0"/>
                </a:lnTo>
                <a:lnTo>
                  <a:pt x="0" y="572636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0187954">
            <a:off x="16505490" y="2200828"/>
            <a:ext cx="511806" cy="496452"/>
          </a:xfrm>
          <a:custGeom>
            <a:avLst/>
            <a:gdLst/>
            <a:ahLst/>
            <a:cxnLst/>
            <a:rect l="l" t="t" r="r" b="b"/>
            <a:pathLst>
              <a:path w="511806" h="496452">
                <a:moveTo>
                  <a:pt x="0" y="0"/>
                </a:moveTo>
                <a:lnTo>
                  <a:pt x="511806" y="0"/>
                </a:lnTo>
                <a:lnTo>
                  <a:pt x="511806" y="496452"/>
                </a:lnTo>
                <a:lnTo>
                  <a:pt x="0" y="4964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1753312">
            <a:off x="2113512" y="3767780"/>
            <a:ext cx="845217" cy="1516084"/>
          </a:xfrm>
          <a:custGeom>
            <a:avLst/>
            <a:gdLst/>
            <a:ahLst/>
            <a:cxnLst/>
            <a:rect l="l" t="t" r="r" b="b"/>
            <a:pathLst>
              <a:path w="845217" h="1516084">
                <a:moveTo>
                  <a:pt x="0" y="0"/>
                </a:moveTo>
                <a:lnTo>
                  <a:pt x="845217" y="0"/>
                </a:lnTo>
                <a:lnTo>
                  <a:pt x="845217" y="1516084"/>
                </a:lnTo>
                <a:lnTo>
                  <a:pt x="0" y="151608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5431113" y="6033609"/>
            <a:ext cx="6260122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42">
                <a:solidFill>
                  <a:srgbClr val="00806C"/>
                </a:solidFill>
                <a:latin typeface="Josefin Sans"/>
              </a:rPr>
              <a:t>Greeny Shop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4075" y="4579754"/>
            <a:ext cx="5814615" cy="198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 spc="263">
                <a:solidFill>
                  <a:srgbClr val="00806C"/>
                </a:solidFill>
                <a:latin typeface="TAN Kindred"/>
              </a:rPr>
              <a:t>STORE</a:t>
            </a:r>
          </a:p>
        </p:txBody>
      </p:sp>
      <p:sp>
        <p:nvSpPr>
          <p:cNvPr id="35" name="Freeform 35"/>
          <p:cNvSpPr/>
          <p:nvPr/>
        </p:nvSpPr>
        <p:spPr>
          <a:xfrm rot="-7727320">
            <a:off x="1704529" y="247014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5" y="0"/>
                </a:lnTo>
                <a:lnTo>
                  <a:pt x="703635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 rot="944995">
            <a:off x="396756" y="1612301"/>
            <a:ext cx="703635" cy="894926"/>
          </a:xfrm>
          <a:custGeom>
            <a:avLst/>
            <a:gdLst/>
            <a:ahLst/>
            <a:cxnLst/>
            <a:rect l="l" t="t" r="r" b="b"/>
            <a:pathLst>
              <a:path w="703635" h="894926">
                <a:moveTo>
                  <a:pt x="0" y="0"/>
                </a:moveTo>
                <a:lnTo>
                  <a:pt x="703636" y="0"/>
                </a:lnTo>
                <a:lnTo>
                  <a:pt x="703636" y="894926"/>
                </a:lnTo>
                <a:lnTo>
                  <a:pt x="0" y="894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8100000">
            <a:off x="250318" y="2868787"/>
            <a:ext cx="666148" cy="648662"/>
          </a:xfrm>
          <a:custGeom>
            <a:avLst/>
            <a:gdLst/>
            <a:ahLst/>
            <a:cxnLst/>
            <a:rect l="l" t="t" r="r" b="b"/>
            <a:pathLst>
              <a:path w="666148" h="648662">
                <a:moveTo>
                  <a:pt x="0" y="0"/>
                </a:moveTo>
                <a:lnTo>
                  <a:pt x="666148" y="0"/>
                </a:lnTo>
                <a:lnTo>
                  <a:pt x="666148" y="648662"/>
                </a:lnTo>
                <a:lnTo>
                  <a:pt x="0" y="6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0097" y="7610572"/>
            <a:ext cx="2411242" cy="2900742"/>
          </a:xfrm>
          <a:custGeom>
            <a:avLst/>
            <a:gdLst/>
            <a:ahLst/>
            <a:cxnLst/>
            <a:rect l="l" t="t" r="r" b="b"/>
            <a:pathLst>
              <a:path w="2411242" h="29007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12680">
            <a:off x="2739906" y="7964883"/>
            <a:ext cx="1445394" cy="2586834"/>
          </a:xfrm>
          <a:custGeom>
            <a:avLst/>
            <a:gdLst/>
            <a:ahLst/>
            <a:cxnLst/>
            <a:rect l="l" t="t" r="r" b="b"/>
            <a:pathLst>
              <a:path w="1445394" h="258683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312227" y="5369918"/>
            <a:ext cx="1975773" cy="4917082"/>
          </a:xfrm>
          <a:custGeom>
            <a:avLst/>
            <a:gdLst/>
            <a:ahLst/>
            <a:cxnLst/>
            <a:rect l="l" t="t" r="r" b="b"/>
            <a:pathLst>
              <a:path w="1975773" h="4917082">
                <a:moveTo>
                  <a:pt x="0" y="0"/>
                </a:moveTo>
                <a:lnTo>
                  <a:pt x="1975773" y="0"/>
                </a:lnTo>
                <a:lnTo>
                  <a:pt x="1975773" y="4917082"/>
                </a:lnTo>
                <a:lnTo>
                  <a:pt x="0" y="49170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720187" y="486243"/>
            <a:ext cx="9192668" cy="9314515"/>
          </a:xfrm>
          <a:custGeom>
            <a:avLst/>
            <a:gdLst/>
            <a:ahLst/>
            <a:cxnLst/>
            <a:rect l="l" t="t" r="r" b="b"/>
            <a:pathLst>
              <a:path w="9192668" h="9314515">
                <a:moveTo>
                  <a:pt x="0" y="0"/>
                </a:moveTo>
                <a:lnTo>
                  <a:pt x="9192668" y="0"/>
                </a:lnTo>
                <a:lnTo>
                  <a:pt x="9192668" y="9314514"/>
                </a:lnTo>
                <a:lnTo>
                  <a:pt x="0" y="93145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2915" y="0"/>
            <a:ext cx="2056778" cy="1350618"/>
          </a:xfrm>
          <a:custGeom>
            <a:avLst/>
            <a:gdLst/>
            <a:ahLst/>
            <a:cxnLst/>
            <a:rect l="l" t="t" r="r" b="b"/>
            <a:pathLst>
              <a:path w="2056778" h="1350618">
                <a:moveTo>
                  <a:pt x="0" y="0"/>
                </a:moveTo>
                <a:lnTo>
                  <a:pt x="2056778" y="0"/>
                </a:lnTo>
                <a:lnTo>
                  <a:pt x="2056778" y="1350618"/>
                </a:lnTo>
                <a:lnTo>
                  <a:pt x="0" y="13506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999602" y="2586237"/>
            <a:ext cx="395439" cy="535238"/>
          </a:xfrm>
          <a:custGeom>
            <a:avLst/>
            <a:gdLst/>
            <a:ahLst/>
            <a:cxnLst/>
            <a:rect l="l" t="t" r="r" b="b"/>
            <a:pathLst>
              <a:path w="395439" h="535238">
                <a:moveTo>
                  <a:pt x="0" y="0"/>
                </a:moveTo>
                <a:lnTo>
                  <a:pt x="395440" y="0"/>
                </a:lnTo>
                <a:lnTo>
                  <a:pt x="395440" y="535237"/>
                </a:lnTo>
                <a:lnTo>
                  <a:pt x="0" y="5352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732535" y="2500512"/>
            <a:ext cx="8626260" cy="142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26"/>
              </a:lnSpc>
            </a:pPr>
            <a:r>
              <a:rPr lang="en-US" sz="4090" spc="122">
                <a:solidFill>
                  <a:srgbClr val="00806C"/>
                </a:solidFill>
                <a:latin typeface="TAN Kindred"/>
              </a:rPr>
              <a:t>ER </a:t>
            </a:r>
          </a:p>
          <a:p>
            <a:pPr algn="ctr">
              <a:lnSpc>
                <a:spcPts val="5726"/>
              </a:lnSpc>
            </a:pPr>
            <a:r>
              <a:rPr lang="en-US" sz="4090" spc="122">
                <a:solidFill>
                  <a:srgbClr val="00806C"/>
                </a:solidFill>
                <a:latin typeface="TAN Kindred"/>
              </a:rPr>
              <a:t>DIAGRAM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81786" y="1028700"/>
            <a:ext cx="2242538" cy="8009064"/>
          </a:xfrm>
          <a:custGeom>
            <a:avLst/>
            <a:gdLst/>
            <a:ahLst/>
            <a:cxnLst/>
            <a:rect l="l" t="t" r="r" b="b"/>
            <a:pathLst>
              <a:path w="2242538" h="8009064">
                <a:moveTo>
                  <a:pt x="0" y="0"/>
                </a:moveTo>
                <a:lnTo>
                  <a:pt x="2242538" y="0"/>
                </a:lnTo>
                <a:lnTo>
                  <a:pt x="2242538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09953" y="1028700"/>
            <a:ext cx="2941511" cy="8009064"/>
          </a:xfrm>
          <a:custGeom>
            <a:avLst/>
            <a:gdLst/>
            <a:ahLst/>
            <a:cxnLst/>
            <a:rect l="l" t="t" r="r" b="b"/>
            <a:pathLst>
              <a:path w="2941511" h="8009064">
                <a:moveTo>
                  <a:pt x="0" y="0"/>
                </a:moveTo>
                <a:lnTo>
                  <a:pt x="2941511" y="0"/>
                </a:lnTo>
                <a:lnTo>
                  <a:pt x="2941511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1481276" y="257882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475913" y="185228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2748327" y="306080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995722" y="46017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2036380" y="299036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1571933" y="79926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2064142" y="888765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303217" y="830956"/>
            <a:ext cx="8046381" cy="158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6"/>
              </a:lnSpc>
            </a:pPr>
            <a:r>
              <a:rPr lang="en-US" sz="4582" spc="137">
                <a:solidFill>
                  <a:srgbClr val="00806C"/>
                </a:solidFill>
                <a:latin typeface="TAN Kindred"/>
              </a:rPr>
              <a:t>APPLIED TECHNOLOGY</a:t>
            </a:r>
          </a:p>
        </p:txBody>
      </p:sp>
      <p:sp>
        <p:nvSpPr>
          <p:cNvPr id="32" name="Freeform 32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9011276">
            <a:off x="335826" y="59832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120609" y="3002953"/>
            <a:ext cx="8846801" cy="4548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806C"/>
                </a:solidFill>
                <a:latin typeface="Noto Serif Display"/>
              </a:rPr>
              <a:t> </a:t>
            </a:r>
          </a:p>
          <a:p>
            <a:pPr marL="928365" lvl="1" indent="-464182" algn="ctr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806C"/>
                </a:solidFill>
                <a:latin typeface="Noto Serif Display"/>
              </a:rPr>
              <a:t>Java</a:t>
            </a:r>
          </a:p>
          <a:p>
            <a:pPr algn="ctr">
              <a:lnSpc>
                <a:spcPts val="6019"/>
              </a:lnSpc>
            </a:pPr>
            <a:endParaRPr lang="en-US" sz="4299">
              <a:solidFill>
                <a:srgbClr val="00806C"/>
              </a:solidFill>
              <a:latin typeface="Noto Serif Display"/>
            </a:endParaRPr>
          </a:p>
          <a:p>
            <a:pPr marL="928365" lvl="1" indent="-464182" algn="ctr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806C"/>
                </a:solidFill>
                <a:latin typeface="Noto Serif Display"/>
              </a:rPr>
              <a:t>HTML/CSS</a:t>
            </a:r>
          </a:p>
          <a:p>
            <a:pPr algn="ctr">
              <a:lnSpc>
                <a:spcPts val="6019"/>
              </a:lnSpc>
            </a:pPr>
            <a:endParaRPr lang="en-US" sz="4299">
              <a:solidFill>
                <a:srgbClr val="00806C"/>
              </a:solidFill>
              <a:latin typeface="Noto Serif Display"/>
            </a:endParaRPr>
          </a:p>
          <a:p>
            <a:pPr marL="928365" lvl="1" indent="-464182" algn="ctr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806C"/>
                </a:solidFill>
                <a:latin typeface="Noto Serif Display"/>
              </a:rPr>
              <a:t>Springboot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81786" y="1028700"/>
            <a:ext cx="2242538" cy="8009064"/>
          </a:xfrm>
          <a:custGeom>
            <a:avLst/>
            <a:gdLst/>
            <a:ahLst/>
            <a:cxnLst/>
            <a:rect l="l" t="t" r="r" b="b"/>
            <a:pathLst>
              <a:path w="2242538" h="8009064">
                <a:moveTo>
                  <a:pt x="0" y="0"/>
                </a:moveTo>
                <a:lnTo>
                  <a:pt x="2242538" y="0"/>
                </a:lnTo>
                <a:lnTo>
                  <a:pt x="2242538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09953" y="1028700"/>
            <a:ext cx="2941511" cy="8009064"/>
          </a:xfrm>
          <a:custGeom>
            <a:avLst/>
            <a:gdLst/>
            <a:ahLst/>
            <a:cxnLst/>
            <a:rect l="l" t="t" r="r" b="b"/>
            <a:pathLst>
              <a:path w="2941511" h="8009064">
                <a:moveTo>
                  <a:pt x="0" y="0"/>
                </a:moveTo>
                <a:lnTo>
                  <a:pt x="2941511" y="0"/>
                </a:lnTo>
                <a:lnTo>
                  <a:pt x="2941511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1481276" y="257882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475913" y="185228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2748327" y="306080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995722" y="46017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2036380" y="299036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1571933" y="79926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2064142" y="888765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971029" y="3746243"/>
            <a:ext cx="851974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FUTURE WORK</a:t>
            </a:r>
          </a:p>
        </p:txBody>
      </p:sp>
      <p:sp>
        <p:nvSpPr>
          <p:cNvPr id="32" name="Freeform 32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9011276">
            <a:off x="335826" y="59832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55559" y="2422555"/>
            <a:ext cx="1460286" cy="919257"/>
            <a:chOff x="0" y="0"/>
            <a:chExt cx="384602" cy="24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839907" y="2153368"/>
            <a:ext cx="12389121" cy="1811197"/>
            <a:chOff x="0" y="0"/>
            <a:chExt cx="3262978" cy="4770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2978" cy="477023"/>
            </a:xfrm>
            <a:custGeom>
              <a:avLst/>
              <a:gdLst/>
              <a:ahLst/>
              <a:cxnLst/>
              <a:rect l="l" t="t" r="r" b="b"/>
              <a:pathLst>
                <a:path w="3262978" h="477023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0774"/>
                  </a:lnTo>
                  <a:cubicBezTo>
                    <a:pt x="3262978" y="474225"/>
                    <a:pt x="3260180" y="477023"/>
                    <a:pt x="3256730" y="477023"/>
                  </a:cubicBezTo>
                  <a:lnTo>
                    <a:pt x="6249" y="477023"/>
                  </a:lnTo>
                  <a:cubicBezTo>
                    <a:pt x="4592" y="477023"/>
                    <a:pt x="3002" y="476365"/>
                    <a:pt x="1830" y="475193"/>
                  </a:cubicBezTo>
                  <a:cubicBezTo>
                    <a:pt x="658" y="474021"/>
                    <a:pt x="0" y="472432"/>
                    <a:pt x="0" y="470774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262978" cy="543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Implementing a recommendation engine that suggests products based on a customer's browsing behavior or purchase history can increase sales and improve customer satisfaction.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50299" y="4488485"/>
            <a:ext cx="1460286" cy="919257"/>
            <a:chOff x="0" y="0"/>
            <a:chExt cx="384602" cy="242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55771" y="6492452"/>
            <a:ext cx="1460286" cy="919257"/>
            <a:chOff x="0" y="0"/>
            <a:chExt cx="384602" cy="2421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839907" y="3991513"/>
            <a:ext cx="12389121" cy="2325450"/>
            <a:chOff x="0" y="0"/>
            <a:chExt cx="3262978" cy="612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62978" cy="612464"/>
            </a:xfrm>
            <a:custGeom>
              <a:avLst/>
              <a:gdLst/>
              <a:ahLst/>
              <a:cxnLst/>
              <a:rect l="l" t="t" r="r" b="b"/>
              <a:pathLst>
                <a:path w="3262978" h="612464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606215"/>
                  </a:lnTo>
                  <a:cubicBezTo>
                    <a:pt x="3262978" y="609666"/>
                    <a:pt x="3260180" y="612464"/>
                    <a:pt x="3256730" y="612464"/>
                  </a:cubicBezTo>
                  <a:lnTo>
                    <a:pt x="6249" y="612464"/>
                  </a:lnTo>
                  <a:cubicBezTo>
                    <a:pt x="4592" y="612464"/>
                    <a:pt x="3002" y="611806"/>
                    <a:pt x="1830" y="610634"/>
                  </a:cubicBezTo>
                  <a:cubicBezTo>
                    <a:pt x="658" y="609462"/>
                    <a:pt x="0" y="607873"/>
                    <a:pt x="0" y="606215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3262978" cy="679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As more and more customers are using smartphones to shop online, comprehensive optimization for mobile devices is essential such as implementing a responsive design and easy-to-use navigation bar.</a:t>
              </a:r>
            </a:p>
            <a:p>
              <a:pPr algn="ctr">
                <a:lnSpc>
                  <a:spcPts val="4059"/>
                </a:lnSpc>
              </a:pPr>
              <a:endParaRPr lang="en-US" sz="2899" spc="28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39907" y="6231985"/>
            <a:ext cx="12389121" cy="1811124"/>
            <a:chOff x="0" y="0"/>
            <a:chExt cx="3262978" cy="4770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62978" cy="477004"/>
            </a:xfrm>
            <a:custGeom>
              <a:avLst/>
              <a:gdLst/>
              <a:ahLst/>
              <a:cxnLst/>
              <a:rect l="l" t="t" r="r" b="b"/>
              <a:pathLst>
                <a:path w="3262978" h="477004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0755"/>
                  </a:lnTo>
                  <a:cubicBezTo>
                    <a:pt x="3262978" y="474206"/>
                    <a:pt x="3260180" y="477004"/>
                    <a:pt x="3256730" y="477004"/>
                  </a:cubicBezTo>
                  <a:lnTo>
                    <a:pt x="6249" y="477004"/>
                  </a:lnTo>
                  <a:cubicBezTo>
                    <a:pt x="2798" y="477004"/>
                    <a:pt x="0" y="474206"/>
                    <a:pt x="0" y="470755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3262978" cy="5436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 spc="28">
                  <a:solidFill>
                    <a:srgbClr val="8C4127"/>
                  </a:solidFill>
                  <a:latin typeface="Josefin Sans"/>
                </a:rPr>
                <a:t>Expanding the range of the products sold on the website may draw attention to many potential customers and increase revenue.</a:t>
              </a:r>
            </a:p>
            <a:p>
              <a:pPr algn="ctr">
                <a:lnSpc>
                  <a:spcPts val="4059"/>
                </a:lnSpc>
              </a:pPr>
              <a:endParaRPr lang="en-US" sz="2899" spc="28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839907" y="8070298"/>
            <a:ext cx="12389121" cy="1844177"/>
            <a:chOff x="0" y="0"/>
            <a:chExt cx="3262978" cy="4857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62978" cy="485709"/>
            </a:xfrm>
            <a:custGeom>
              <a:avLst/>
              <a:gdLst/>
              <a:ahLst/>
              <a:cxnLst/>
              <a:rect l="l" t="t" r="r" b="b"/>
              <a:pathLst>
                <a:path w="3262978" h="485709">
                  <a:moveTo>
                    <a:pt x="6249" y="0"/>
                  </a:moveTo>
                  <a:lnTo>
                    <a:pt x="3256730" y="0"/>
                  </a:lnTo>
                  <a:cubicBezTo>
                    <a:pt x="3258387" y="0"/>
                    <a:pt x="3259976" y="658"/>
                    <a:pt x="3261148" y="1830"/>
                  </a:cubicBezTo>
                  <a:cubicBezTo>
                    <a:pt x="3262320" y="3002"/>
                    <a:pt x="3262978" y="4592"/>
                    <a:pt x="3262978" y="6249"/>
                  </a:cubicBezTo>
                  <a:lnTo>
                    <a:pt x="3262978" y="479460"/>
                  </a:lnTo>
                  <a:cubicBezTo>
                    <a:pt x="3262978" y="481118"/>
                    <a:pt x="3262320" y="482707"/>
                    <a:pt x="3261148" y="483879"/>
                  </a:cubicBezTo>
                  <a:cubicBezTo>
                    <a:pt x="3259976" y="485051"/>
                    <a:pt x="3258387" y="485709"/>
                    <a:pt x="3256730" y="485709"/>
                  </a:cubicBezTo>
                  <a:lnTo>
                    <a:pt x="6249" y="485709"/>
                  </a:lnTo>
                  <a:cubicBezTo>
                    <a:pt x="2798" y="485709"/>
                    <a:pt x="0" y="482912"/>
                    <a:pt x="0" y="479460"/>
                  </a:cubicBezTo>
                  <a:lnTo>
                    <a:pt x="0" y="6249"/>
                  </a:lnTo>
                  <a:cubicBezTo>
                    <a:pt x="0" y="2798"/>
                    <a:pt x="2798" y="0"/>
                    <a:pt x="6249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3262978" cy="542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 spc="29">
                  <a:solidFill>
                    <a:srgbClr val="8C4127"/>
                  </a:solidFill>
                  <a:latin typeface="Josefin Sans"/>
                </a:rPr>
                <a:t>Encouraging customers to leave their reviews, feedback and share to social platforms by awarding them discounts for future purchases</a:t>
              </a:r>
            </a:p>
            <a:p>
              <a:pPr algn="ctr">
                <a:lnSpc>
                  <a:spcPts val="4199"/>
                </a:lnSpc>
              </a:pPr>
              <a:endParaRPr lang="en-US" sz="2999" spc="29">
                <a:solidFill>
                  <a:srgbClr val="8C4127"/>
                </a:solidFill>
                <a:latin typeface="Josefin Sans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 rot="-311798">
            <a:off x="16327303" y="8437002"/>
            <a:ext cx="1849989" cy="2528543"/>
          </a:xfrm>
          <a:custGeom>
            <a:avLst/>
            <a:gdLst/>
            <a:ahLst/>
            <a:cxnLst/>
            <a:rect l="l" t="t" r="r" b="b"/>
            <a:pathLst>
              <a:path w="1849989" h="2528543">
                <a:moveTo>
                  <a:pt x="0" y="0"/>
                </a:moveTo>
                <a:lnTo>
                  <a:pt x="1849989" y="0"/>
                </a:lnTo>
                <a:lnTo>
                  <a:pt x="1849989" y="2528543"/>
                </a:lnTo>
                <a:lnTo>
                  <a:pt x="0" y="2528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2524392">
            <a:off x="180814" y="5630603"/>
            <a:ext cx="1293283" cy="1246725"/>
          </a:xfrm>
          <a:custGeom>
            <a:avLst/>
            <a:gdLst/>
            <a:ahLst/>
            <a:cxnLst/>
            <a:rect l="l" t="t" r="r" b="b"/>
            <a:pathLst>
              <a:path w="1293283" h="1246725">
                <a:moveTo>
                  <a:pt x="0" y="0"/>
                </a:moveTo>
                <a:lnTo>
                  <a:pt x="1293283" y="0"/>
                </a:lnTo>
                <a:lnTo>
                  <a:pt x="1293283" y="1246725"/>
                </a:lnTo>
                <a:lnTo>
                  <a:pt x="0" y="124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747222">
            <a:off x="16874502" y="7195730"/>
            <a:ext cx="769596" cy="1036798"/>
          </a:xfrm>
          <a:custGeom>
            <a:avLst/>
            <a:gdLst/>
            <a:ahLst/>
            <a:cxnLst/>
            <a:rect l="l" t="t" r="r" b="b"/>
            <a:pathLst>
              <a:path w="769596" h="1036798">
                <a:moveTo>
                  <a:pt x="0" y="0"/>
                </a:moveTo>
                <a:lnTo>
                  <a:pt x="769596" y="0"/>
                </a:lnTo>
                <a:lnTo>
                  <a:pt x="769596" y="1036798"/>
                </a:lnTo>
                <a:lnTo>
                  <a:pt x="0" y="1036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071704">
            <a:off x="15068206" y="9337919"/>
            <a:ext cx="1175077" cy="1153113"/>
          </a:xfrm>
          <a:custGeom>
            <a:avLst/>
            <a:gdLst/>
            <a:ahLst/>
            <a:cxnLst/>
            <a:rect l="l" t="t" r="r" b="b"/>
            <a:pathLst>
              <a:path w="1175077" h="1153113">
                <a:moveTo>
                  <a:pt x="0" y="0"/>
                </a:moveTo>
                <a:lnTo>
                  <a:pt x="1175077" y="0"/>
                </a:lnTo>
                <a:lnTo>
                  <a:pt x="1175077" y="1153113"/>
                </a:lnTo>
                <a:lnTo>
                  <a:pt x="0" y="115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1501333">
            <a:off x="229861" y="2850049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6" y="0"/>
                </a:lnTo>
                <a:lnTo>
                  <a:pt x="687946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1419781">
            <a:off x="551420" y="3928582"/>
            <a:ext cx="954559" cy="1292127"/>
          </a:xfrm>
          <a:custGeom>
            <a:avLst/>
            <a:gdLst/>
            <a:ahLst/>
            <a:cxnLst/>
            <a:rect l="l" t="t" r="r" b="b"/>
            <a:pathLst>
              <a:path w="954559" h="1292127">
                <a:moveTo>
                  <a:pt x="0" y="0"/>
                </a:moveTo>
                <a:lnTo>
                  <a:pt x="954560" y="0"/>
                </a:lnTo>
                <a:lnTo>
                  <a:pt x="954560" y="1292127"/>
                </a:lnTo>
                <a:lnTo>
                  <a:pt x="0" y="1292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-1098511">
            <a:off x="253823" y="1275475"/>
            <a:ext cx="1787690" cy="1267025"/>
          </a:xfrm>
          <a:custGeom>
            <a:avLst/>
            <a:gdLst/>
            <a:ahLst/>
            <a:cxnLst/>
            <a:rect l="l" t="t" r="r" b="b"/>
            <a:pathLst>
              <a:path w="1787690" h="1267025">
                <a:moveTo>
                  <a:pt x="0" y="0"/>
                </a:moveTo>
                <a:lnTo>
                  <a:pt x="1787689" y="0"/>
                </a:lnTo>
                <a:lnTo>
                  <a:pt x="1787689" y="1267025"/>
                </a:lnTo>
                <a:lnTo>
                  <a:pt x="0" y="126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980159" y="842779"/>
            <a:ext cx="828811" cy="809127"/>
          </a:xfrm>
          <a:custGeom>
            <a:avLst/>
            <a:gdLst/>
            <a:ahLst/>
            <a:cxnLst/>
            <a:rect l="l" t="t" r="r" b="b"/>
            <a:pathLst>
              <a:path w="828811" h="809127">
                <a:moveTo>
                  <a:pt x="0" y="0"/>
                </a:moveTo>
                <a:lnTo>
                  <a:pt x="828811" y="0"/>
                </a:lnTo>
                <a:lnTo>
                  <a:pt x="828811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2048915">
            <a:off x="238493" y="4086440"/>
            <a:ext cx="377560" cy="400594"/>
          </a:xfrm>
          <a:custGeom>
            <a:avLst/>
            <a:gdLst/>
            <a:ahLst/>
            <a:cxnLst/>
            <a:rect l="l" t="t" r="r" b="b"/>
            <a:pathLst>
              <a:path w="377560" h="400594">
                <a:moveTo>
                  <a:pt x="0" y="0"/>
                </a:moveTo>
                <a:lnTo>
                  <a:pt x="377560" y="0"/>
                </a:lnTo>
                <a:lnTo>
                  <a:pt x="377560" y="400594"/>
                </a:lnTo>
                <a:lnTo>
                  <a:pt x="0" y="40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685505" y="5143500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5494052">
            <a:off x="1465635" y="447358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555428">
            <a:off x="760623" y="587163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2352152">
            <a:off x="2082639" y="145864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607517">
            <a:off x="2759551" y="238378"/>
            <a:ext cx="1197071" cy="790322"/>
          </a:xfrm>
          <a:custGeom>
            <a:avLst/>
            <a:gdLst/>
            <a:ahLst/>
            <a:cxnLst/>
            <a:rect l="l" t="t" r="r" b="b"/>
            <a:pathLst>
              <a:path w="1197071" h="790322">
                <a:moveTo>
                  <a:pt x="0" y="0"/>
                </a:moveTo>
                <a:lnTo>
                  <a:pt x="1197071" y="0"/>
                </a:lnTo>
                <a:lnTo>
                  <a:pt x="1197071" y="790322"/>
                </a:lnTo>
                <a:lnTo>
                  <a:pt x="0" y="790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-1128355">
            <a:off x="235334" y="341185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1"/>
                </a:lnTo>
                <a:lnTo>
                  <a:pt x="0" y="3723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flipH="1">
            <a:off x="16771763" y="5474730"/>
            <a:ext cx="1757886" cy="1650215"/>
          </a:xfrm>
          <a:custGeom>
            <a:avLst/>
            <a:gdLst/>
            <a:ahLst/>
            <a:cxnLst/>
            <a:rect l="l" t="t" r="r" b="b"/>
            <a:pathLst>
              <a:path w="1757886" h="1650215">
                <a:moveTo>
                  <a:pt x="1757885" y="0"/>
                </a:moveTo>
                <a:lnTo>
                  <a:pt x="0" y="0"/>
                </a:lnTo>
                <a:lnTo>
                  <a:pt x="0" y="1650215"/>
                </a:lnTo>
                <a:lnTo>
                  <a:pt x="1757885" y="1650215"/>
                </a:lnTo>
                <a:lnTo>
                  <a:pt x="1757885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 rot="-2052259">
            <a:off x="16655775" y="3961344"/>
            <a:ext cx="687267" cy="1395466"/>
          </a:xfrm>
          <a:custGeom>
            <a:avLst/>
            <a:gdLst/>
            <a:ahLst/>
            <a:cxnLst/>
            <a:rect l="l" t="t" r="r" b="b"/>
            <a:pathLst>
              <a:path w="687267" h="1395466">
                <a:moveTo>
                  <a:pt x="0" y="0"/>
                </a:moveTo>
                <a:lnTo>
                  <a:pt x="687267" y="0"/>
                </a:lnTo>
                <a:lnTo>
                  <a:pt x="687267" y="1395466"/>
                </a:lnTo>
                <a:lnTo>
                  <a:pt x="0" y="1395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571707">
            <a:off x="17588195" y="3791342"/>
            <a:ext cx="478353" cy="858033"/>
          </a:xfrm>
          <a:custGeom>
            <a:avLst/>
            <a:gdLst/>
            <a:ahLst/>
            <a:cxnLst/>
            <a:rect l="l" t="t" r="r" b="b"/>
            <a:pathLst>
              <a:path w="478353" h="858033">
                <a:moveTo>
                  <a:pt x="0" y="0"/>
                </a:moveTo>
                <a:lnTo>
                  <a:pt x="478353" y="0"/>
                </a:lnTo>
                <a:lnTo>
                  <a:pt x="478353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4884130" y="1008819"/>
            <a:ext cx="999060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PROJECT SCOPE</a:t>
            </a:r>
          </a:p>
        </p:txBody>
      </p:sp>
      <p:sp>
        <p:nvSpPr>
          <p:cNvPr id="46" name="Freeform 46"/>
          <p:cNvSpPr/>
          <p:nvPr/>
        </p:nvSpPr>
        <p:spPr>
          <a:xfrm rot="1584333">
            <a:off x="17564865" y="4806437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1"/>
                </a:lnTo>
                <a:lnTo>
                  <a:pt x="0" y="5112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7" name="Group 47"/>
          <p:cNvGrpSpPr/>
          <p:nvPr/>
        </p:nvGrpSpPr>
        <p:grpSpPr>
          <a:xfrm>
            <a:off x="2050299" y="8456132"/>
            <a:ext cx="1460286" cy="919257"/>
            <a:chOff x="0" y="0"/>
            <a:chExt cx="384602" cy="2421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84602" cy="242109"/>
            </a:xfrm>
            <a:custGeom>
              <a:avLst/>
              <a:gdLst/>
              <a:ahLst/>
              <a:cxnLst/>
              <a:rect l="l" t="t" r="r" b="b"/>
              <a:pathLst>
                <a:path w="384602" h="242109">
                  <a:moveTo>
                    <a:pt x="53016" y="0"/>
                  </a:moveTo>
                  <a:lnTo>
                    <a:pt x="331586" y="0"/>
                  </a:lnTo>
                  <a:cubicBezTo>
                    <a:pt x="360866" y="0"/>
                    <a:pt x="384602" y="23736"/>
                    <a:pt x="384602" y="53016"/>
                  </a:cubicBezTo>
                  <a:lnTo>
                    <a:pt x="384602" y="189092"/>
                  </a:lnTo>
                  <a:cubicBezTo>
                    <a:pt x="384602" y="218372"/>
                    <a:pt x="360866" y="242109"/>
                    <a:pt x="331586" y="242109"/>
                  </a:cubicBezTo>
                  <a:lnTo>
                    <a:pt x="53016" y="242109"/>
                  </a:lnTo>
                  <a:cubicBezTo>
                    <a:pt x="23736" y="242109"/>
                    <a:pt x="0" y="218372"/>
                    <a:pt x="0" y="189092"/>
                  </a:cubicBezTo>
                  <a:lnTo>
                    <a:pt x="0" y="53016"/>
                  </a:lnTo>
                  <a:cubicBezTo>
                    <a:pt x="0" y="23736"/>
                    <a:pt x="23736" y="0"/>
                    <a:pt x="53016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384602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"/>
                </a:rPr>
                <a:t>4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38"/>
            <a:ext cx="18289669" cy="10286062"/>
          </a:xfrm>
          <a:custGeom>
            <a:avLst/>
            <a:gdLst/>
            <a:ahLst/>
            <a:cxnLst/>
            <a:rect l="l" t="t" r="r" b="b"/>
            <a:pathLst>
              <a:path w="18289669" h="10286062">
                <a:moveTo>
                  <a:pt x="0" y="0"/>
                </a:moveTo>
                <a:lnTo>
                  <a:pt x="18289669" y="0"/>
                </a:lnTo>
                <a:lnTo>
                  <a:pt x="18289669" y="10286062"/>
                </a:lnTo>
                <a:lnTo>
                  <a:pt x="0" y="10286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3335341" y="2573756"/>
            <a:ext cx="10829823" cy="1194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58"/>
              </a:lnSpc>
            </a:pPr>
            <a:r>
              <a:rPr lang="en-US" sz="6970" spc="209">
                <a:solidFill>
                  <a:srgbClr val="00806C"/>
                </a:solidFill>
                <a:latin typeface="TAN Kindred"/>
              </a:rPr>
              <a:t>DEMO</a:t>
            </a: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83983">
            <a:off x="412432" y="7613786"/>
            <a:ext cx="3124124" cy="3455889"/>
          </a:xfrm>
          <a:custGeom>
            <a:avLst/>
            <a:gdLst/>
            <a:ahLst/>
            <a:cxnLst/>
            <a:rect l="l" t="t" r="r" b="b"/>
            <a:pathLst>
              <a:path w="3124124" h="3455889">
                <a:moveTo>
                  <a:pt x="0" y="0"/>
                </a:moveTo>
                <a:lnTo>
                  <a:pt x="3124124" y="0"/>
                </a:lnTo>
                <a:lnTo>
                  <a:pt x="3124124" y="3455889"/>
                </a:lnTo>
                <a:lnTo>
                  <a:pt x="0" y="345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226374" flipH="1">
            <a:off x="16677661" y="3685708"/>
            <a:ext cx="1852068" cy="1313734"/>
          </a:xfrm>
          <a:custGeom>
            <a:avLst/>
            <a:gdLst/>
            <a:ahLst/>
            <a:cxnLst/>
            <a:rect l="l" t="t" r="r" b="b"/>
            <a:pathLst>
              <a:path w="1852068" h="1313734">
                <a:moveTo>
                  <a:pt x="1852069" y="0"/>
                </a:moveTo>
                <a:lnTo>
                  <a:pt x="0" y="0"/>
                </a:lnTo>
                <a:lnTo>
                  <a:pt x="0" y="1313734"/>
                </a:lnTo>
                <a:lnTo>
                  <a:pt x="1852069" y="1313734"/>
                </a:lnTo>
                <a:lnTo>
                  <a:pt x="185206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426825">
            <a:off x="16926923" y="2658502"/>
            <a:ext cx="935208" cy="912733"/>
          </a:xfrm>
          <a:custGeom>
            <a:avLst/>
            <a:gdLst/>
            <a:ahLst/>
            <a:cxnLst/>
            <a:rect l="l" t="t" r="r" b="b"/>
            <a:pathLst>
              <a:path w="935208" h="912733">
                <a:moveTo>
                  <a:pt x="0" y="0"/>
                </a:moveTo>
                <a:lnTo>
                  <a:pt x="935208" y="0"/>
                </a:lnTo>
                <a:lnTo>
                  <a:pt x="935208" y="912733"/>
                </a:lnTo>
                <a:lnTo>
                  <a:pt x="0" y="912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790434">
            <a:off x="16192939" y="440588"/>
            <a:ext cx="627268" cy="916351"/>
          </a:xfrm>
          <a:custGeom>
            <a:avLst/>
            <a:gdLst/>
            <a:ahLst/>
            <a:cxnLst/>
            <a:rect l="l" t="t" r="r" b="b"/>
            <a:pathLst>
              <a:path w="627268" h="916351">
                <a:moveTo>
                  <a:pt x="0" y="0"/>
                </a:moveTo>
                <a:lnTo>
                  <a:pt x="627268" y="0"/>
                </a:lnTo>
                <a:lnTo>
                  <a:pt x="627268" y="916351"/>
                </a:lnTo>
                <a:lnTo>
                  <a:pt x="0" y="9163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770362">
            <a:off x="16976498" y="275118"/>
            <a:ext cx="985813" cy="603975"/>
          </a:xfrm>
          <a:custGeom>
            <a:avLst/>
            <a:gdLst/>
            <a:ahLst/>
            <a:cxnLst/>
            <a:rect l="l" t="t" r="r" b="b"/>
            <a:pathLst>
              <a:path w="985813" h="603975">
                <a:moveTo>
                  <a:pt x="0" y="0"/>
                </a:moveTo>
                <a:lnTo>
                  <a:pt x="985813" y="0"/>
                </a:lnTo>
                <a:lnTo>
                  <a:pt x="985813" y="603975"/>
                </a:lnTo>
                <a:lnTo>
                  <a:pt x="0" y="603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82318">
            <a:off x="17667895" y="1410063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7" y="0"/>
                </a:lnTo>
                <a:lnTo>
                  <a:pt x="432377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700000">
            <a:off x="15689435" y="331565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655684">
            <a:off x="16416022" y="858390"/>
            <a:ext cx="1021801" cy="1975131"/>
          </a:xfrm>
          <a:custGeom>
            <a:avLst/>
            <a:gdLst/>
            <a:ahLst/>
            <a:cxnLst/>
            <a:rect l="l" t="t" r="r" b="b"/>
            <a:pathLst>
              <a:path w="1021801" h="1975131">
                <a:moveTo>
                  <a:pt x="0" y="0"/>
                </a:moveTo>
                <a:lnTo>
                  <a:pt x="1021801" y="0"/>
                </a:lnTo>
                <a:lnTo>
                  <a:pt x="1021801" y="1975131"/>
                </a:lnTo>
                <a:lnTo>
                  <a:pt x="0" y="19751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6901018">
            <a:off x="15527677" y="820594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2"/>
                </a:lnTo>
                <a:lnTo>
                  <a:pt x="0" y="416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703167">
            <a:off x="14481702" y="233724"/>
            <a:ext cx="964963" cy="1299995"/>
          </a:xfrm>
          <a:custGeom>
            <a:avLst/>
            <a:gdLst/>
            <a:ahLst/>
            <a:cxnLst/>
            <a:rect l="l" t="t" r="r" b="b"/>
            <a:pathLst>
              <a:path w="964963" h="1299995">
                <a:moveTo>
                  <a:pt x="0" y="0"/>
                </a:moveTo>
                <a:lnTo>
                  <a:pt x="964963" y="0"/>
                </a:lnTo>
                <a:lnTo>
                  <a:pt x="964963" y="1299994"/>
                </a:lnTo>
                <a:lnTo>
                  <a:pt x="0" y="1299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338404">
            <a:off x="17428291" y="1935613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861887">
            <a:off x="17720820" y="2495970"/>
            <a:ext cx="432377" cy="416213"/>
          </a:xfrm>
          <a:custGeom>
            <a:avLst/>
            <a:gdLst/>
            <a:ahLst/>
            <a:cxnLst/>
            <a:rect l="l" t="t" r="r" b="b"/>
            <a:pathLst>
              <a:path w="432377" h="416213">
                <a:moveTo>
                  <a:pt x="0" y="0"/>
                </a:moveTo>
                <a:lnTo>
                  <a:pt x="432376" y="0"/>
                </a:lnTo>
                <a:lnTo>
                  <a:pt x="432376" y="416213"/>
                </a:lnTo>
                <a:lnTo>
                  <a:pt x="0" y="4162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807852">
            <a:off x="-864484" y="6539877"/>
            <a:ext cx="1996758" cy="1875621"/>
          </a:xfrm>
          <a:custGeom>
            <a:avLst/>
            <a:gdLst/>
            <a:ahLst/>
            <a:cxnLst/>
            <a:rect l="l" t="t" r="r" b="b"/>
            <a:pathLst>
              <a:path w="1996758" h="1875621">
                <a:moveTo>
                  <a:pt x="0" y="0"/>
                </a:moveTo>
                <a:lnTo>
                  <a:pt x="1996758" y="0"/>
                </a:lnTo>
                <a:lnTo>
                  <a:pt x="1996758" y="1875621"/>
                </a:lnTo>
                <a:lnTo>
                  <a:pt x="0" y="18756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431851">
            <a:off x="3167001" y="8726218"/>
            <a:ext cx="2865605" cy="2449137"/>
          </a:xfrm>
          <a:custGeom>
            <a:avLst/>
            <a:gdLst/>
            <a:ahLst/>
            <a:cxnLst/>
            <a:rect l="l" t="t" r="r" b="b"/>
            <a:pathLst>
              <a:path w="2865605" h="2449137">
                <a:moveTo>
                  <a:pt x="0" y="0"/>
                </a:moveTo>
                <a:lnTo>
                  <a:pt x="2865605" y="0"/>
                </a:lnTo>
                <a:lnTo>
                  <a:pt x="2865605" y="2449137"/>
                </a:lnTo>
                <a:lnTo>
                  <a:pt x="0" y="24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866149">
            <a:off x="272343" y="3314079"/>
            <a:ext cx="753473" cy="1358425"/>
          </a:xfrm>
          <a:custGeom>
            <a:avLst/>
            <a:gdLst/>
            <a:ahLst/>
            <a:cxnLst/>
            <a:rect l="l" t="t" r="r" b="b"/>
            <a:pathLst>
              <a:path w="753473" h="1358425">
                <a:moveTo>
                  <a:pt x="0" y="0"/>
                </a:moveTo>
                <a:lnTo>
                  <a:pt x="753473" y="0"/>
                </a:lnTo>
                <a:lnTo>
                  <a:pt x="753473" y="1358425"/>
                </a:lnTo>
                <a:lnTo>
                  <a:pt x="0" y="13584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3441934">
            <a:off x="936935" y="6153065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528517">
            <a:off x="289297" y="4859659"/>
            <a:ext cx="460958" cy="448973"/>
          </a:xfrm>
          <a:custGeom>
            <a:avLst/>
            <a:gdLst/>
            <a:ahLst/>
            <a:cxnLst/>
            <a:rect l="l" t="t" r="r" b="b"/>
            <a:pathLst>
              <a:path w="460958" h="448973">
                <a:moveTo>
                  <a:pt x="0" y="0"/>
                </a:moveTo>
                <a:lnTo>
                  <a:pt x="460958" y="0"/>
                </a:lnTo>
                <a:lnTo>
                  <a:pt x="460958" y="448973"/>
                </a:lnTo>
                <a:lnTo>
                  <a:pt x="0" y="4489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559706">
            <a:off x="1063309" y="4415143"/>
            <a:ext cx="441617" cy="468827"/>
          </a:xfrm>
          <a:custGeom>
            <a:avLst/>
            <a:gdLst/>
            <a:ahLst/>
            <a:cxnLst/>
            <a:rect l="l" t="t" r="r" b="b"/>
            <a:pathLst>
              <a:path w="441617" h="468827">
                <a:moveTo>
                  <a:pt x="0" y="0"/>
                </a:moveTo>
                <a:lnTo>
                  <a:pt x="441617" y="0"/>
                </a:lnTo>
                <a:lnTo>
                  <a:pt x="441617" y="468827"/>
                </a:lnTo>
                <a:lnTo>
                  <a:pt x="0" y="4688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701844">
            <a:off x="820225" y="5540830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8"/>
                </a:lnTo>
                <a:lnTo>
                  <a:pt x="0" y="3603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280899" y="1705367"/>
            <a:ext cx="1172620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ANY QUESTIONS?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280899" y="2838862"/>
            <a:ext cx="11726202" cy="1154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Encourage the audience to ask questions, provide feedback, share their insights, etc.</a:t>
            </a:r>
          </a:p>
        </p:txBody>
      </p:sp>
      <p:sp>
        <p:nvSpPr>
          <p:cNvPr id="27" name="Freeform 27"/>
          <p:cNvSpPr/>
          <p:nvPr/>
        </p:nvSpPr>
        <p:spPr>
          <a:xfrm rot="-1161710" flipH="1">
            <a:off x="250648" y="5454143"/>
            <a:ext cx="441617" cy="468827"/>
          </a:xfrm>
          <a:custGeom>
            <a:avLst/>
            <a:gdLst/>
            <a:ahLst/>
            <a:cxnLst/>
            <a:rect l="l" t="t" r="r" b="b"/>
            <a:pathLst>
              <a:path w="441617" h="468827">
                <a:moveTo>
                  <a:pt x="441617" y="0"/>
                </a:moveTo>
                <a:lnTo>
                  <a:pt x="0" y="0"/>
                </a:lnTo>
                <a:lnTo>
                  <a:pt x="0" y="468827"/>
                </a:lnTo>
                <a:lnTo>
                  <a:pt x="441617" y="468827"/>
                </a:lnTo>
                <a:lnTo>
                  <a:pt x="441617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6982202">
            <a:off x="493505" y="6049184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8"/>
                </a:lnTo>
                <a:lnTo>
                  <a:pt x="0" y="36031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10073889">
            <a:off x="956786" y="5030069"/>
            <a:ext cx="371461" cy="360317"/>
          </a:xfrm>
          <a:custGeom>
            <a:avLst/>
            <a:gdLst/>
            <a:ahLst/>
            <a:cxnLst/>
            <a:rect l="l" t="t" r="r" b="b"/>
            <a:pathLst>
              <a:path w="371461" h="360317">
                <a:moveTo>
                  <a:pt x="0" y="0"/>
                </a:moveTo>
                <a:lnTo>
                  <a:pt x="371462" y="0"/>
                </a:lnTo>
                <a:lnTo>
                  <a:pt x="371462" y="360317"/>
                </a:lnTo>
                <a:lnTo>
                  <a:pt x="0" y="3603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3166473">
            <a:off x="1331105" y="5557764"/>
            <a:ext cx="460958" cy="448973"/>
          </a:xfrm>
          <a:custGeom>
            <a:avLst/>
            <a:gdLst/>
            <a:ahLst/>
            <a:cxnLst/>
            <a:rect l="l" t="t" r="r" b="b"/>
            <a:pathLst>
              <a:path w="460958" h="448973">
                <a:moveTo>
                  <a:pt x="0" y="0"/>
                </a:moveTo>
                <a:lnTo>
                  <a:pt x="460958" y="0"/>
                </a:lnTo>
                <a:lnTo>
                  <a:pt x="460958" y="448973"/>
                </a:lnTo>
                <a:lnTo>
                  <a:pt x="0" y="44897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134" y="499745"/>
            <a:ext cx="1172620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REFERENCES</a:t>
            </a:r>
          </a:p>
        </p:txBody>
      </p:sp>
      <p:sp>
        <p:nvSpPr>
          <p:cNvPr id="3" name="Freeform 3"/>
          <p:cNvSpPr/>
          <p:nvPr/>
        </p:nvSpPr>
        <p:spPr>
          <a:xfrm>
            <a:off x="2393648" y="7342485"/>
            <a:ext cx="1745294" cy="2944515"/>
          </a:xfrm>
          <a:custGeom>
            <a:avLst/>
            <a:gdLst/>
            <a:ahLst/>
            <a:cxnLst/>
            <a:rect l="l" t="t" r="r" b="b"/>
            <a:pathLst>
              <a:path w="1745294" h="2944515">
                <a:moveTo>
                  <a:pt x="0" y="0"/>
                </a:moveTo>
                <a:lnTo>
                  <a:pt x="1745294" y="0"/>
                </a:lnTo>
                <a:lnTo>
                  <a:pt x="1745294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2939" y="7342485"/>
            <a:ext cx="2162880" cy="2944515"/>
          </a:xfrm>
          <a:custGeom>
            <a:avLst/>
            <a:gdLst/>
            <a:ahLst/>
            <a:cxnLst/>
            <a:rect l="l" t="t" r="r" b="b"/>
            <a:pathLst>
              <a:path w="2162880" h="2944515">
                <a:moveTo>
                  <a:pt x="0" y="0"/>
                </a:moveTo>
                <a:lnTo>
                  <a:pt x="2162880" y="0"/>
                </a:lnTo>
                <a:lnTo>
                  <a:pt x="2162880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913242" y="7342485"/>
            <a:ext cx="1183159" cy="2944515"/>
          </a:xfrm>
          <a:custGeom>
            <a:avLst/>
            <a:gdLst/>
            <a:ahLst/>
            <a:cxnLst/>
            <a:rect l="l" t="t" r="r" b="b"/>
            <a:pathLst>
              <a:path w="1183159" h="2944515">
                <a:moveTo>
                  <a:pt x="0" y="0"/>
                </a:moveTo>
                <a:lnTo>
                  <a:pt x="1183160" y="0"/>
                </a:lnTo>
                <a:lnTo>
                  <a:pt x="1183160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7089817" y="7342485"/>
            <a:ext cx="1429428" cy="2944515"/>
          </a:xfrm>
          <a:custGeom>
            <a:avLst/>
            <a:gdLst/>
            <a:ahLst/>
            <a:cxnLst/>
            <a:rect l="l" t="t" r="r" b="b"/>
            <a:pathLst>
              <a:path w="1429428" h="2944515">
                <a:moveTo>
                  <a:pt x="1429428" y="0"/>
                </a:moveTo>
                <a:lnTo>
                  <a:pt x="0" y="0"/>
                </a:lnTo>
                <a:lnTo>
                  <a:pt x="0" y="2944515"/>
                </a:lnTo>
                <a:lnTo>
                  <a:pt x="1429428" y="2944515"/>
                </a:lnTo>
                <a:lnTo>
                  <a:pt x="14294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90399" y="7342485"/>
            <a:ext cx="1450843" cy="2944515"/>
          </a:xfrm>
          <a:custGeom>
            <a:avLst/>
            <a:gdLst/>
            <a:ahLst/>
            <a:cxnLst/>
            <a:rect l="l" t="t" r="r" b="b"/>
            <a:pathLst>
              <a:path w="1450843" h="2944515">
                <a:moveTo>
                  <a:pt x="0" y="0"/>
                </a:moveTo>
                <a:lnTo>
                  <a:pt x="1450843" y="0"/>
                </a:lnTo>
                <a:lnTo>
                  <a:pt x="1450843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335239" y="7342485"/>
            <a:ext cx="1220635" cy="2944515"/>
          </a:xfrm>
          <a:custGeom>
            <a:avLst/>
            <a:gdLst/>
            <a:ahLst/>
            <a:cxnLst/>
            <a:rect l="l" t="t" r="r" b="b"/>
            <a:pathLst>
              <a:path w="1220635" h="2944515">
                <a:moveTo>
                  <a:pt x="0" y="0"/>
                </a:moveTo>
                <a:lnTo>
                  <a:pt x="1220635" y="0"/>
                </a:lnTo>
                <a:lnTo>
                  <a:pt x="1220635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49872" y="7342485"/>
            <a:ext cx="824464" cy="2944515"/>
          </a:xfrm>
          <a:custGeom>
            <a:avLst/>
            <a:gdLst/>
            <a:ahLst/>
            <a:cxnLst/>
            <a:rect l="l" t="t" r="r" b="b"/>
            <a:pathLst>
              <a:path w="824464" h="2944515">
                <a:moveTo>
                  <a:pt x="0" y="0"/>
                </a:moveTo>
                <a:lnTo>
                  <a:pt x="824464" y="0"/>
                </a:lnTo>
                <a:lnTo>
                  <a:pt x="824464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68642" y="7342485"/>
            <a:ext cx="1081440" cy="2944515"/>
          </a:xfrm>
          <a:custGeom>
            <a:avLst/>
            <a:gdLst/>
            <a:ahLst/>
            <a:cxnLst/>
            <a:rect l="l" t="t" r="r" b="b"/>
            <a:pathLst>
              <a:path w="1081440" h="2944515">
                <a:moveTo>
                  <a:pt x="0" y="0"/>
                </a:moveTo>
                <a:lnTo>
                  <a:pt x="1081439" y="0"/>
                </a:lnTo>
                <a:lnTo>
                  <a:pt x="1081439" y="2944515"/>
                </a:lnTo>
                <a:lnTo>
                  <a:pt x="0" y="29445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1623060"/>
            <a:ext cx="1828800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MARTY HALL, LARRY BROWN “Core Servlets and JavaServer Pages™ - Volume 1 Core Technologies”, Second Edition, 2003.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MARTY HALL, LARRY BROWN “Core Web Programming”, Second Edition, 2001.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DAVE CRANE, ERIC PASCARILLO, DARREN JAMES, “Ajax in Action”, 2006.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JAMES L. WEAVER, KEVIN MUKHAR, AND JIM CRUME, “Beginning J2EE 1.4: From Novice to Professional”, 2004.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u="sng">
                <a:solidFill>
                  <a:srgbClr val="00806C"/>
                </a:solidFill>
                <a:latin typeface="Noto Serif Display"/>
                <a:hlinkClick r:id="rId18" tooltip="https://www.javatpoint.com/spring-tutorial"/>
              </a:rPr>
              <a:t>https://www.javatpoint.com/spring-tutorial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 u="sng">
                <a:solidFill>
                  <a:srgbClr val="00806C"/>
                </a:solidFill>
                <a:latin typeface="Noto Serif Display"/>
                <a:hlinkClick r:id="rId19" tooltip="https://www.w3schools.com/js/default.asp"/>
              </a:rPr>
              <a:t>https://www.w3schools.com/js/default.asp</a:t>
            </a:r>
          </a:p>
          <a:p>
            <a:pPr marL="734059" lvl="1" indent="-367030" algn="ctr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https://www.w3schools.com/bootstrap/bootstrap_get_started.asp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806C"/>
              </a:solidFill>
              <a:latin typeface="Noto Serif Display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59568">
            <a:off x="14597311" y="7312676"/>
            <a:ext cx="3588988" cy="3162796"/>
          </a:xfrm>
          <a:custGeom>
            <a:avLst/>
            <a:gdLst/>
            <a:ahLst/>
            <a:cxnLst/>
            <a:rect l="l" t="t" r="r" b="b"/>
            <a:pathLst>
              <a:path w="3588988" h="3162796">
                <a:moveTo>
                  <a:pt x="0" y="0"/>
                </a:moveTo>
                <a:lnTo>
                  <a:pt x="3588988" y="0"/>
                </a:lnTo>
                <a:lnTo>
                  <a:pt x="3588988" y="3162796"/>
                </a:lnTo>
                <a:lnTo>
                  <a:pt x="0" y="316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67068" flipH="1">
            <a:off x="16716745" y="3434163"/>
            <a:ext cx="1940278" cy="1821436"/>
          </a:xfrm>
          <a:custGeom>
            <a:avLst/>
            <a:gdLst/>
            <a:ahLst/>
            <a:cxnLst/>
            <a:rect l="l" t="t" r="r" b="b"/>
            <a:pathLst>
              <a:path w="1940278" h="1821436">
                <a:moveTo>
                  <a:pt x="1940277" y="0"/>
                </a:moveTo>
                <a:lnTo>
                  <a:pt x="0" y="0"/>
                </a:lnTo>
                <a:lnTo>
                  <a:pt x="0" y="1821436"/>
                </a:lnTo>
                <a:lnTo>
                  <a:pt x="1940277" y="1821436"/>
                </a:lnTo>
                <a:lnTo>
                  <a:pt x="1940277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145686">
            <a:off x="14953656" y="8098713"/>
            <a:ext cx="832191" cy="1689728"/>
          </a:xfrm>
          <a:custGeom>
            <a:avLst/>
            <a:gdLst/>
            <a:ahLst/>
            <a:cxnLst/>
            <a:rect l="l" t="t" r="r" b="b"/>
            <a:pathLst>
              <a:path w="832191" h="1689728">
                <a:moveTo>
                  <a:pt x="0" y="0"/>
                </a:moveTo>
                <a:lnTo>
                  <a:pt x="832191" y="0"/>
                </a:lnTo>
                <a:lnTo>
                  <a:pt x="832191" y="1689728"/>
                </a:lnTo>
                <a:lnTo>
                  <a:pt x="0" y="168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62545">
            <a:off x="13081283" y="8178079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9" y="0"/>
                </a:lnTo>
                <a:lnTo>
                  <a:pt x="1919159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730113">
            <a:off x="-43892" y="647754"/>
            <a:ext cx="1563300" cy="2797852"/>
          </a:xfrm>
          <a:custGeom>
            <a:avLst/>
            <a:gdLst/>
            <a:ahLst/>
            <a:cxnLst/>
            <a:rect l="l" t="t" r="r" b="b"/>
            <a:pathLst>
              <a:path w="1563300" h="2797852">
                <a:moveTo>
                  <a:pt x="0" y="0"/>
                </a:moveTo>
                <a:lnTo>
                  <a:pt x="1563300" y="0"/>
                </a:lnTo>
                <a:lnTo>
                  <a:pt x="1563300" y="2797852"/>
                </a:lnTo>
                <a:lnTo>
                  <a:pt x="0" y="27978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042311">
            <a:off x="1851301" y="436327"/>
            <a:ext cx="879673" cy="1184745"/>
          </a:xfrm>
          <a:custGeom>
            <a:avLst/>
            <a:gdLst/>
            <a:ahLst/>
            <a:cxnLst/>
            <a:rect l="l" t="t" r="r" b="b"/>
            <a:pathLst>
              <a:path w="879673" h="1184745">
                <a:moveTo>
                  <a:pt x="0" y="0"/>
                </a:moveTo>
                <a:lnTo>
                  <a:pt x="879674" y="0"/>
                </a:lnTo>
                <a:lnTo>
                  <a:pt x="879674" y="1184746"/>
                </a:lnTo>
                <a:lnTo>
                  <a:pt x="0" y="1184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4923115" flipH="1">
            <a:off x="900232" y="4663029"/>
            <a:ext cx="824448" cy="1116004"/>
          </a:xfrm>
          <a:custGeom>
            <a:avLst/>
            <a:gdLst/>
            <a:ahLst/>
            <a:cxnLst/>
            <a:rect l="l" t="t" r="r" b="b"/>
            <a:pathLst>
              <a:path w="824448" h="1116004">
                <a:moveTo>
                  <a:pt x="824448" y="0"/>
                </a:moveTo>
                <a:lnTo>
                  <a:pt x="0" y="0"/>
                </a:lnTo>
                <a:lnTo>
                  <a:pt x="0" y="1116004"/>
                </a:lnTo>
                <a:lnTo>
                  <a:pt x="824448" y="1116004"/>
                </a:lnTo>
                <a:lnTo>
                  <a:pt x="824448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163802">
            <a:off x="140977" y="5750543"/>
            <a:ext cx="1193563" cy="1150296"/>
          </a:xfrm>
          <a:custGeom>
            <a:avLst/>
            <a:gdLst/>
            <a:ahLst/>
            <a:cxnLst/>
            <a:rect l="l" t="t" r="r" b="b"/>
            <a:pathLst>
              <a:path w="1193563" h="1150296">
                <a:moveTo>
                  <a:pt x="0" y="0"/>
                </a:moveTo>
                <a:lnTo>
                  <a:pt x="1193562" y="0"/>
                </a:lnTo>
                <a:lnTo>
                  <a:pt x="1193562" y="1150296"/>
                </a:lnTo>
                <a:lnTo>
                  <a:pt x="0" y="11502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45690">
            <a:off x="163748" y="2712455"/>
            <a:ext cx="965140" cy="1051924"/>
          </a:xfrm>
          <a:custGeom>
            <a:avLst/>
            <a:gdLst/>
            <a:ahLst/>
            <a:cxnLst/>
            <a:rect l="l" t="t" r="r" b="b"/>
            <a:pathLst>
              <a:path w="965140" h="1051924">
                <a:moveTo>
                  <a:pt x="0" y="0"/>
                </a:moveTo>
                <a:lnTo>
                  <a:pt x="965140" y="0"/>
                </a:lnTo>
                <a:lnTo>
                  <a:pt x="965140" y="1051924"/>
                </a:lnTo>
                <a:lnTo>
                  <a:pt x="0" y="105192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677701">
            <a:off x="16578126" y="5656595"/>
            <a:ext cx="769178" cy="1385907"/>
          </a:xfrm>
          <a:custGeom>
            <a:avLst/>
            <a:gdLst/>
            <a:ahLst/>
            <a:cxnLst/>
            <a:rect l="l" t="t" r="r" b="b"/>
            <a:pathLst>
              <a:path w="769178" h="1385907">
                <a:moveTo>
                  <a:pt x="0" y="0"/>
                </a:moveTo>
                <a:lnTo>
                  <a:pt x="769179" y="0"/>
                </a:lnTo>
                <a:lnTo>
                  <a:pt x="769179" y="1385907"/>
                </a:lnTo>
                <a:lnTo>
                  <a:pt x="0" y="13859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3976601">
            <a:off x="17572461" y="5582705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141286">
            <a:off x="17729319" y="6694814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2555000">
            <a:off x="16706570" y="513597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9" y="0"/>
                </a:lnTo>
                <a:lnTo>
                  <a:pt x="362039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571379" y="6248376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6065337">
            <a:off x="17253162" y="5323553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169750">
            <a:off x="17837300" y="7384098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8" y="0"/>
                </a:lnTo>
                <a:lnTo>
                  <a:pt x="311148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347831">
            <a:off x="332652" y="4565583"/>
            <a:ext cx="392132" cy="703376"/>
          </a:xfrm>
          <a:custGeom>
            <a:avLst/>
            <a:gdLst/>
            <a:ahLst/>
            <a:cxnLst/>
            <a:rect l="l" t="t" r="r" b="b"/>
            <a:pathLst>
              <a:path w="392132" h="703376">
                <a:moveTo>
                  <a:pt x="0" y="0"/>
                </a:moveTo>
                <a:lnTo>
                  <a:pt x="392132" y="0"/>
                </a:lnTo>
                <a:lnTo>
                  <a:pt x="392132" y="703376"/>
                </a:lnTo>
                <a:lnTo>
                  <a:pt x="0" y="7033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2700000">
            <a:off x="573012" y="3782259"/>
            <a:ext cx="594433" cy="1206971"/>
          </a:xfrm>
          <a:custGeom>
            <a:avLst/>
            <a:gdLst/>
            <a:ahLst/>
            <a:cxnLst/>
            <a:rect l="l" t="t" r="r" b="b"/>
            <a:pathLst>
              <a:path w="594433" h="1206971">
                <a:moveTo>
                  <a:pt x="0" y="0"/>
                </a:moveTo>
                <a:lnTo>
                  <a:pt x="594433" y="0"/>
                </a:lnTo>
                <a:lnTo>
                  <a:pt x="594433" y="1206972"/>
                </a:lnTo>
                <a:lnTo>
                  <a:pt x="0" y="1206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767261">
            <a:off x="165846" y="5359247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5"/>
                </a:lnTo>
                <a:lnTo>
                  <a:pt x="0" y="3525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3976601">
            <a:off x="2842412" y="469581"/>
            <a:ext cx="694805" cy="455966"/>
          </a:xfrm>
          <a:custGeom>
            <a:avLst/>
            <a:gdLst/>
            <a:ahLst/>
            <a:cxnLst/>
            <a:rect l="l" t="t" r="r" b="b"/>
            <a:pathLst>
              <a:path w="694805" h="455966">
                <a:moveTo>
                  <a:pt x="0" y="0"/>
                </a:moveTo>
                <a:lnTo>
                  <a:pt x="694805" y="0"/>
                </a:lnTo>
                <a:lnTo>
                  <a:pt x="694805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4739129">
            <a:off x="1529398" y="409345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4"/>
                </a:lnTo>
                <a:lnTo>
                  <a:pt x="0" y="30181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2519798">
            <a:off x="406835" y="444049"/>
            <a:ext cx="311149" cy="301814"/>
          </a:xfrm>
          <a:custGeom>
            <a:avLst/>
            <a:gdLst/>
            <a:ahLst/>
            <a:cxnLst/>
            <a:rect l="l" t="t" r="r" b="b"/>
            <a:pathLst>
              <a:path w="311149" h="301814">
                <a:moveTo>
                  <a:pt x="0" y="0"/>
                </a:moveTo>
                <a:lnTo>
                  <a:pt x="311149" y="0"/>
                </a:lnTo>
                <a:lnTo>
                  <a:pt x="311149" y="301815"/>
                </a:lnTo>
                <a:lnTo>
                  <a:pt x="0" y="3018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-3510446">
            <a:off x="1004614" y="274859"/>
            <a:ext cx="362039" cy="352535"/>
          </a:xfrm>
          <a:custGeom>
            <a:avLst/>
            <a:gdLst/>
            <a:ahLst/>
            <a:cxnLst/>
            <a:rect l="l" t="t" r="r" b="b"/>
            <a:pathLst>
              <a:path w="362039" h="352535">
                <a:moveTo>
                  <a:pt x="0" y="0"/>
                </a:moveTo>
                <a:lnTo>
                  <a:pt x="362038" y="0"/>
                </a:lnTo>
                <a:lnTo>
                  <a:pt x="362038" y="352536"/>
                </a:lnTo>
                <a:lnTo>
                  <a:pt x="0" y="3525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280899" y="1642002"/>
            <a:ext cx="11726202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THANK YOU FOR WATCHING!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280899" y="3715142"/>
            <a:ext cx="11726202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Feel free to reach out to us through any of the following: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67040" y="4850596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WEBSITE: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60137" y="4856520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EMAIL: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867040" y="5353725"/>
            <a:ext cx="476082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greenyshop.com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60137" y="5353725"/>
            <a:ext cx="476082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webproject@gmail.com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763589" y="6286098"/>
            <a:ext cx="476082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 Bold"/>
              </a:rPr>
              <a:t>Facebook: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763589" y="6783303"/>
            <a:ext cx="476082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27">
                <a:solidFill>
                  <a:srgbClr val="00806C"/>
                </a:solidFill>
                <a:latin typeface="Josefin Sans"/>
              </a:rPr>
              <a:t>Greeny-shop fruit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54550" y="2161430"/>
            <a:ext cx="4749669" cy="4749650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51428">
            <a:off x="69121" y="3978326"/>
            <a:ext cx="1919158" cy="2623083"/>
          </a:xfrm>
          <a:custGeom>
            <a:avLst/>
            <a:gdLst/>
            <a:ahLst/>
            <a:cxnLst/>
            <a:rect l="l" t="t" r="r" b="b"/>
            <a:pathLst>
              <a:path w="1919158" h="2623083">
                <a:moveTo>
                  <a:pt x="0" y="0"/>
                </a:moveTo>
                <a:lnTo>
                  <a:pt x="1919158" y="0"/>
                </a:lnTo>
                <a:lnTo>
                  <a:pt x="1919158" y="2623083"/>
                </a:lnTo>
                <a:lnTo>
                  <a:pt x="0" y="262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64624">
            <a:off x="-341291" y="5918511"/>
            <a:ext cx="2847724" cy="2434804"/>
          </a:xfrm>
          <a:custGeom>
            <a:avLst/>
            <a:gdLst/>
            <a:ahLst/>
            <a:cxnLst/>
            <a:rect l="l" t="t" r="r" b="b"/>
            <a:pathLst>
              <a:path w="2847724" h="2434804">
                <a:moveTo>
                  <a:pt x="0" y="0"/>
                </a:moveTo>
                <a:lnTo>
                  <a:pt x="2847724" y="0"/>
                </a:lnTo>
                <a:lnTo>
                  <a:pt x="2847724" y="2434804"/>
                </a:lnTo>
                <a:lnTo>
                  <a:pt x="0" y="2434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32395">
            <a:off x="385850" y="7250128"/>
            <a:ext cx="3267984" cy="3616026"/>
          </a:xfrm>
          <a:custGeom>
            <a:avLst/>
            <a:gdLst/>
            <a:ahLst/>
            <a:cxnLst/>
            <a:rect l="l" t="t" r="r" b="b"/>
            <a:pathLst>
              <a:path w="3267984" h="3616026">
                <a:moveTo>
                  <a:pt x="0" y="0"/>
                </a:moveTo>
                <a:lnTo>
                  <a:pt x="3267984" y="0"/>
                </a:lnTo>
                <a:lnTo>
                  <a:pt x="3267984" y="3616026"/>
                </a:lnTo>
                <a:lnTo>
                  <a:pt x="0" y="3616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859228">
            <a:off x="16814680" y="506639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2" y="0"/>
                </a:lnTo>
                <a:lnTo>
                  <a:pt x="1665022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18945">
            <a:off x="3176359" y="7965983"/>
            <a:ext cx="2148477" cy="2584635"/>
          </a:xfrm>
          <a:custGeom>
            <a:avLst/>
            <a:gdLst/>
            <a:ahLst/>
            <a:cxnLst/>
            <a:rect l="l" t="t" r="r" b="b"/>
            <a:pathLst>
              <a:path w="2148477" h="2584635">
                <a:moveTo>
                  <a:pt x="0" y="0"/>
                </a:moveTo>
                <a:lnTo>
                  <a:pt x="2148477" y="0"/>
                </a:lnTo>
                <a:lnTo>
                  <a:pt x="2148477" y="2584634"/>
                </a:lnTo>
                <a:lnTo>
                  <a:pt x="0" y="25846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60984">
            <a:off x="17065745" y="3220414"/>
            <a:ext cx="1042200" cy="1410761"/>
          </a:xfrm>
          <a:custGeom>
            <a:avLst/>
            <a:gdLst/>
            <a:ahLst/>
            <a:cxnLst/>
            <a:rect l="l" t="t" r="r" b="b"/>
            <a:pathLst>
              <a:path w="1042200" h="1410761">
                <a:moveTo>
                  <a:pt x="0" y="0"/>
                </a:moveTo>
                <a:lnTo>
                  <a:pt x="1042200" y="0"/>
                </a:lnTo>
                <a:lnTo>
                  <a:pt x="1042200" y="1410761"/>
                </a:lnTo>
                <a:lnTo>
                  <a:pt x="0" y="14107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5400000">
            <a:off x="17641076" y="383762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857072">
            <a:off x="15025099" y="258609"/>
            <a:ext cx="407653" cy="395423"/>
          </a:xfrm>
          <a:custGeom>
            <a:avLst/>
            <a:gdLst/>
            <a:ahLst/>
            <a:cxnLst/>
            <a:rect l="l" t="t" r="r" b="b"/>
            <a:pathLst>
              <a:path w="407653" h="395423">
                <a:moveTo>
                  <a:pt x="0" y="0"/>
                </a:moveTo>
                <a:lnTo>
                  <a:pt x="407653" y="0"/>
                </a:lnTo>
                <a:lnTo>
                  <a:pt x="407653" y="395423"/>
                </a:lnTo>
                <a:lnTo>
                  <a:pt x="0" y="3954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244453">
            <a:off x="15622483" y="510912"/>
            <a:ext cx="725429" cy="793904"/>
          </a:xfrm>
          <a:custGeom>
            <a:avLst/>
            <a:gdLst/>
            <a:ahLst/>
            <a:cxnLst/>
            <a:rect l="l" t="t" r="r" b="b"/>
            <a:pathLst>
              <a:path w="725429" h="793904">
                <a:moveTo>
                  <a:pt x="0" y="0"/>
                </a:moveTo>
                <a:lnTo>
                  <a:pt x="725430" y="0"/>
                </a:lnTo>
                <a:lnTo>
                  <a:pt x="725430" y="793904"/>
                </a:lnTo>
                <a:lnTo>
                  <a:pt x="0" y="7939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90657">
            <a:off x="16389472" y="226999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2"/>
                </a:lnTo>
                <a:lnTo>
                  <a:pt x="0" y="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3173967">
            <a:off x="16990961" y="2934855"/>
            <a:ext cx="471006" cy="458642"/>
          </a:xfrm>
          <a:custGeom>
            <a:avLst/>
            <a:gdLst/>
            <a:ahLst/>
            <a:cxnLst/>
            <a:rect l="l" t="t" r="r" b="b"/>
            <a:pathLst>
              <a:path w="471006" h="458642">
                <a:moveTo>
                  <a:pt x="0" y="0"/>
                </a:moveTo>
                <a:lnTo>
                  <a:pt x="471006" y="0"/>
                </a:lnTo>
                <a:lnTo>
                  <a:pt x="471006" y="458643"/>
                </a:lnTo>
                <a:lnTo>
                  <a:pt x="0" y="45864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218146" y="3087976"/>
            <a:ext cx="7778665" cy="231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Group leader: Lê Hồng Quang</a:t>
            </a:r>
          </a:p>
          <a:p>
            <a:pPr algn="l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Members: - Lê Thế Duyệt</a:t>
            </a:r>
          </a:p>
          <a:p>
            <a:pPr algn="l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              - Hồ Dũng</a:t>
            </a:r>
          </a:p>
          <a:p>
            <a:pPr algn="l">
              <a:lnSpc>
                <a:spcPts val="4620"/>
              </a:lnSpc>
            </a:pPr>
            <a:r>
              <a:rPr lang="en-US" sz="3300" spc="33">
                <a:solidFill>
                  <a:srgbClr val="00806C"/>
                </a:solidFill>
                <a:latin typeface="Josefin Sans"/>
              </a:rPr>
              <a:t>              - Nguyễn Hoàng Đạt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3217" y="1055895"/>
            <a:ext cx="10115996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HELLO, EVERYONE!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4668" y="986998"/>
            <a:ext cx="777866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WELCOME</a:t>
            </a:r>
          </a:p>
        </p:txBody>
      </p:sp>
      <p:sp>
        <p:nvSpPr>
          <p:cNvPr id="3" name="Freeform 3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4483" y="5954588"/>
            <a:ext cx="3208615" cy="4368164"/>
          </a:xfrm>
          <a:custGeom>
            <a:avLst/>
            <a:gdLst/>
            <a:ahLst/>
            <a:cxnLst/>
            <a:rect l="l" t="t" r="r" b="b"/>
            <a:pathLst>
              <a:path w="3208615" h="4368164">
                <a:moveTo>
                  <a:pt x="0" y="0"/>
                </a:moveTo>
                <a:lnTo>
                  <a:pt x="3208615" y="0"/>
                </a:lnTo>
                <a:lnTo>
                  <a:pt x="3208615" y="4368165"/>
                </a:lnTo>
                <a:lnTo>
                  <a:pt x="0" y="43681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14332">
            <a:off x="16212988" y="6052948"/>
            <a:ext cx="1899060" cy="1903819"/>
          </a:xfrm>
          <a:custGeom>
            <a:avLst/>
            <a:gdLst/>
            <a:ahLst/>
            <a:cxnLst/>
            <a:rect l="l" t="t" r="r" b="b"/>
            <a:pathLst>
              <a:path w="1899060" h="1903819">
                <a:moveTo>
                  <a:pt x="0" y="0"/>
                </a:moveTo>
                <a:lnTo>
                  <a:pt x="1899059" y="0"/>
                </a:lnTo>
                <a:lnTo>
                  <a:pt x="1899059" y="1903819"/>
                </a:lnTo>
                <a:lnTo>
                  <a:pt x="0" y="19038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632392">
            <a:off x="16112692" y="8067166"/>
            <a:ext cx="1304135" cy="1090583"/>
          </a:xfrm>
          <a:custGeom>
            <a:avLst/>
            <a:gdLst/>
            <a:ahLst/>
            <a:cxnLst/>
            <a:rect l="l" t="t" r="r" b="b"/>
            <a:pathLst>
              <a:path w="1304135" h="1090583">
                <a:moveTo>
                  <a:pt x="0" y="0"/>
                </a:moveTo>
                <a:lnTo>
                  <a:pt x="1304135" y="0"/>
                </a:lnTo>
                <a:lnTo>
                  <a:pt x="1304135" y="1090583"/>
                </a:lnTo>
                <a:lnTo>
                  <a:pt x="0" y="10905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992200">
            <a:off x="14803935" y="8886838"/>
            <a:ext cx="1372438" cy="1224901"/>
          </a:xfrm>
          <a:custGeom>
            <a:avLst/>
            <a:gdLst/>
            <a:ahLst/>
            <a:cxnLst/>
            <a:rect l="l" t="t" r="r" b="b"/>
            <a:pathLst>
              <a:path w="1372438" h="1224901">
                <a:moveTo>
                  <a:pt x="0" y="0"/>
                </a:moveTo>
                <a:lnTo>
                  <a:pt x="1372437" y="0"/>
                </a:lnTo>
                <a:lnTo>
                  <a:pt x="1372437" y="1224901"/>
                </a:lnTo>
                <a:lnTo>
                  <a:pt x="0" y="1224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120880">
            <a:off x="-36497" y="520872"/>
            <a:ext cx="1708695" cy="3058068"/>
          </a:xfrm>
          <a:custGeom>
            <a:avLst/>
            <a:gdLst/>
            <a:ahLst/>
            <a:cxnLst/>
            <a:rect l="l" t="t" r="r" b="b"/>
            <a:pathLst>
              <a:path w="1708695" h="3058068">
                <a:moveTo>
                  <a:pt x="0" y="0"/>
                </a:moveTo>
                <a:lnTo>
                  <a:pt x="1708696" y="0"/>
                </a:lnTo>
                <a:lnTo>
                  <a:pt x="1708696" y="3058067"/>
                </a:lnTo>
                <a:lnTo>
                  <a:pt x="0" y="30580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598445">
            <a:off x="16547200" y="4819828"/>
            <a:ext cx="863653" cy="1169074"/>
          </a:xfrm>
          <a:custGeom>
            <a:avLst/>
            <a:gdLst/>
            <a:ahLst/>
            <a:cxnLst/>
            <a:rect l="l" t="t" r="r" b="b"/>
            <a:pathLst>
              <a:path w="863653" h="1169074">
                <a:moveTo>
                  <a:pt x="0" y="0"/>
                </a:moveTo>
                <a:lnTo>
                  <a:pt x="863653" y="0"/>
                </a:lnTo>
                <a:lnTo>
                  <a:pt x="863653" y="1169073"/>
                </a:lnTo>
                <a:lnTo>
                  <a:pt x="0" y="11690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198042">
            <a:off x="177214" y="5387778"/>
            <a:ext cx="1317193" cy="1269774"/>
          </a:xfrm>
          <a:custGeom>
            <a:avLst/>
            <a:gdLst/>
            <a:ahLst/>
            <a:cxnLst/>
            <a:rect l="l" t="t" r="r" b="b"/>
            <a:pathLst>
              <a:path w="1317193" h="1269774">
                <a:moveTo>
                  <a:pt x="0" y="0"/>
                </a:moveTo>
                <a:lnTo>
                  <a:pt x="1317194" y="0"/>
                </a:lnTo>
                <a:lnTo>
                  <a:pt x="1317194" y="1269775"/>
                </a:lnTo>
                <a:lnTo>
                  <a:pt x="0" y="12697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76734">
            <a:off x="130107" y="2922016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1829684">
            <a:off x="681518" y="4047215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7162518" y="3849101"/>
            <a:ext cx="955694" cy="1041123"/>
          </a:xfrm>
          <a:custGeom>
            <a:avLst/>
            <a:gdLst/>
            <a:ahLst/>
            <a:cxnLst/>
            <a:rect l="l" t="t" r="r" b="b"/>
            <a:pathLst>
              <a:path w="955694" h="1041123">
                <a:moveTo>
                  <a:pt x="955693" y="0"/>
                </a:moveTo>
                <a:lnTo>
                  <a:pt x="0" y="0"/>
                </a:lnTo>
                <a:lnTo>
                  <a:pt x="0" y="1041123"/>
                </a:lnTo>
                <a:lnTo>
                  <a:pt x="955693" y="1041123"/>
                </a:lnTo>
                <a:lnTo>
                  <a:pt x="955693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1206164">
            <a:off x="17498862" y="5143500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322258">
            <a:off x="17425232" y="8919295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10"/>
                </a:lnTo>
                <a:lnTo>
                  <a:pt x="0" y="6780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6823385">
            <a:off x="16407821" y="9244065"/>
            <a:ext cx="1019985" cy="1004345"/>
          </a:xfrm>
          <a:custGeom>
            <a:avLst/>
            <a:gdLst/>
            <a:ahLst/>
            <a:cxnLst/>
            <a:rect l="l" t="t" r="r" b="b"/>
            <a:pathLst>
              <a:path w="1019985" h="1004345">
                <a:moveTo>
                  <a:pt x="0" y="0"/>
                </a:moveTo>
                <a:lnTo>
                  <a:pt x="1019985" y="0"/>
                </a:lnTo>
                <a:lnTo>
                  <a:pt x="1019985" y="1004345"/>
                </a:lnTo>
                <a:lnTo>
                  <a:pt x="0" y="100434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4077899" y="3054225"/>
            <a:ext cx="10917035" cy="4789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5"/>
              </a:lnSpc>
            </a:pPr>
            <a:r>
              <a:rPr lang="en-US" sz="3046" spc="30">
                <a:solidFill>
                  <a:srgbClr val="00806C"/>
                </a:solidFill>
                <a:latin typeface="Josefin Sans"/>
              </a:rPr>
              <a:t>Fresh fruits are a crucial part of a healthy lifestyle and their consumption has gained immense popularity in recent years. The increasing demand for fresh and high-quality fruits has led to the appearance of online fruit trading platforms. Nowadays, consumers prefer buying fruits online as it offers them convenience and a wide variety of choices. However, the lack of a reliable, efficient, and affordable fruit trading service has opened the opportunity for the new fruit-selling website - Greeny</a:t>
            </a:r>
          </a:p>
        </p:txBody>
      </p:sp>
      <p:sp>
        <p:nvSpPr>
          <p:cNvPr id="21" name="Freeform 21"/>
          <p:cNvSpPr/>
          <p:nvPr/>
        </p:nvSpPr>
        <p:spPr>
          <a:xfrm rot="-198241">
            <a:off x="17484051" y="7780671"/>
            <a:ext cx="722326" cy="977768"/>
          </a:xfrm>
          <a:custGeom>
            <a:avLst/>
            <a:gdLst/>
            <a:ahLst/>
            <a:cxnLst/>
            <a:rect l="l" t="t" r="r" b="b"/>
            <a:pathLst>
              <a:path w="722326" h="977768">
                <a:moveTo>
                  <a:pt x="0" y="0"/>
                </a:moveTo>
                <a:lnTo>
                  <a:pt x="722326" y="0"/>
                </a:lnTo>
                <a:lnTo>
                  <a:pt x="722326" y="977768"/>
                </a:lnTo>
                <a:lnTo>
                  <a:pt x="0" y="977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631234" flipH="1">
            <a:off x="2055545" y="369729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687533" y="0"/>
                </a:moveTo>
                <a:lnTo>
                  <a:pt x="0" y="0"/>
                </a:lnTo>
                <a:lnTo>
                  <a:pt x="0" y="1239543"/>
                </a:lnTo>
                <a:lnTo>
                  <a:pt x="687533" y="1239543"/>
                </a:lnTo>
                <a:lnTo>
                  <a:pt x="687533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1206164">
            <a:off x="2948114" y="264907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202195">
            <a:off x="230747" y="4533772"/>
            <a:ext cx="619349" cy="678010"/>
          </a:xfrm>
          <a:custGeom>
            <a:avLst/>
            <a:gdLst/>
            <a:ahLst/>
            <a:cxnLst/>
            <a:rect l="l" t="t" r="r" b="b"/>
            <a:pathLst>
              <a:path w="619349" h="678010">
                <a:moveTo>
                  <a:pt x="0" y="0"/>
                </a:moveTo>
                <a:lnTo>
                  <a:pt x="619349" y="0"/>
                </a:lnTo>
                <a:lnTo>
                  <a:pt x="619349" y="678009"/>
                </a:lnTo>
                <a:lnTo>
                  <a:pt x="0" y="67800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28387">
            <a:off x="17176942" y="6284086"/>
            <a:ext cx="719538" cy="1827398"/>
          </a:xfrm>
          <a:custGeom>
            <a:avLst/>
            <a:gdLst/>
            <a:ahLst/>
            <a:cxnLst/>
            <a:rect l="l" t="t" r="r" b="b"/>
            <a:pathLst>
              <a:path w="719538" h="1827398">
                <a:moveTo>
                  <a:pt x="0" y="0"/>
                </a:moveTo>
                <a:lnTo>
                  <a:pt x="719538" y="0"/>
                </a:lnTo>
                <a:lnTo>
                  <a:pt x="719538" y="1827398"/>
                </a:lnTo>
                <a:lnTo>
                  <a:pt x="0" y="1827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243779" y="1166322"/>
            <a:ext cx="2073089" cy="5159270"/>
          </a:xfrm>
          <a:custGeom>
            <a:avLst/>
            <a:gdLst/>
            <a:ahLst/>
            <a:cxnLst/>
            <a:rect l="l" t="t" r="r" b="b"/>
            <a:pathLst>
              <a:path w="2073089" h="5159270">
                <a:moveTo>
                  <a:pt x="0" y="0"/>
                </a:moveTo>
                <a:lnTo>
                  <a:pt x="2073088" y="0"/>
                </a:lnTo>
                <a:lnTo>
                  <a:pt x="2073088" y="5159270"/>
                </a:lnTo>
                <a:lnTo>
                  <a:pt x="0" y="51592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1203592" y="4845029"/>
            <a:ext cx="2612686" cy="5381937"/>
          </a:xfrm>
          <a:custGeom>
            <a:avLst/>
            <a:gdLst/>
            <a:ahLst/>
            <a:cxnLst/>
            <a:rect l="l" t="t" r="r" b="b"/>
            <a:pathLst>
              <a:path w="2612686" h="5381937">
                <a:moveTo>
                  <a:pt x="2612686" y="0"/>
                </a:moveTo>
                <a:lnTo>
                  <a:pt x="0" y="0"/>
                </a:lnTo>
                <a:lnTo>
                  <a:pt x="0" y="5381937"/>
                </a:lnTo>
                <a:lnTo>
                  <a:pt x="2612686" y="5381937"/>
                </a:lnTo>
                <a:lnTo>
                  <a:pt x="261268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108938">
            <a:off x="14621431" y="7992980"/>
            <a:ext cx="3231810" cy="2848033"/>
          </a:xfrm>
          <a:custGeom>
            <a:avLst/>
            <a:gdLst/>
            <a:ahLst/>
            <a:cxnLst/>
            <a:rect l="l" t="t" r="r" b="b"/>
            <a:pathLst>
              <a:path w="3231810" h="2848033">
                <a:moveTo>
                  <a:pt x="0" y="0"/>
                </a:moveTo>
                <a:lnTo>
                  <a:pt x="3231810" y="0"/>
                </a:lnTo>
                <a:lnTo>
                  <a:pt x="3231810" y="2848033"/>
                </a:lnTo>
                <a:lnTo>
                  <a:pt x="0" y="2848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528214">
            <a:off x="-145051" y="944518"/>
            <a:ext cx="1665022" cy="2979904"/>
          </a:xfrm>
          <a:custGeom>
            <a:avLst/>
            <a:gdLst/>
            <a:ahLst/>
            <a:cxnLst/>
            <a:rect l="l" t="t" r="r" b="b"/>
            <a:pathLst>
              <a:path w="1665022" h="2979904">
                <a:moveTo>
                  <a:pt x="0" y="0"/>
                </a:moveTo>
                <a:lnTo>
                  <a:pt x="1665021" y="0"/>
                </a:lnTo>
                <a:lnTo>
                  <a:pt x="1665021" y="2979904"/>
                </a:lnTo>
                <a:lnTo>
                  <a:pt x="0" y="29799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182141">
            <a:off x="343486" y="3257685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7" y="0"/>
                </a:lnTo>
                <a:lnTo>
                  <a:pt x="687947" y="1239544"/>
                </a:lnTo>
                <a:lnTo>
                  <a:pt x="0" y="12395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564189">
            <a:off x="715790" y="4489133"/>
            <a:ext cx="720319" cy="472709"/>
          </a:xfrm>
          <a:custGeom>
            <a:avLst/>
            <a:gdLst/>
            <a:ahLst/>
            <a:cxnLst/>
            <a:rect l="l" t="t" r="r" b="b"/>
            <a:pathLst>
              <a:path w="720319" h="472709">
                <a:moveTo>
                  <a:pt x="0" y="0"/>
                </a:moveTo>
                <a:lnTo>
                  <a:pt x="720320" y="0"/>
                </a:lnTo>
                <a:lnTo>
                  <a:pt x="720320" y="472709"/>
                </a:lnTo>
                <a:lnTo>
                  <a:pt x="0" y="47270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729677">
            <a:off x="318849" y="5739098"/>
            <a:ext cx="619974" cy="678494"/>
          </a:xfrm>
          <a:custGeom>
            <a:avLst/>
            <a:gdLst/>
            <a:ahLst/>
            <a:cxnLst/>
            <a:rect l="l" t="t" r="r" b="b"/>
            <a:pathLst>
              <a:path w="619974" h="678494">
                <a:moveTo>
                  <a:pt x="0" y="0"/>
                </a:moveTo>
                <a:lnTo>
                  <a:pt x="619974" y="0"/>
                </a:lnTo>
                <a:lnTo>
                  <a:pt x="619974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623800">
            <a:off x="249881" y="5292842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3549923">
            <a:off x="150566" y="4686896"/>
            <a:ext cx="324791" cy="316265"/>
          </a:xfrm>
          <a:custGeom>
            <a:avLst/>
            <a:gdLst/>
            <a:ahLst/>
            <a:cxnLst/>
            <a:rect l="l" t="t" r="r" b="b"/>
            <a:pathLst>
              <a:path w="324791" h="316265">
                <a:moveTo>
                  <a:pt x="0" y="0"/>
                </a:moveTo>
                <a:lnTo>
                  <a:pt x="324791" y="0"/>
                </a:lnTo>
                <a:lnTo>
                  <a:pt x="324791" y="316266"/>
                </a:lnTo>
                <a:lnTo>
                  <a:pt x="0" y="31626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610609">
            <a:off x="929862" y="5230258"/>
            <a:ext cx="328614" cy="348662"/>
          </a:xfrm>
          <a:custGeom>
            <a:avLst/>
            <a:gdLst/>
            <a:ahLst/>
            <a:cxnLst/>
            <a:rect l="l" t="t" r="r" b="b"/>
            <a:pathLst>
              <a:path w="328614" h="348662">
                <a:moveTo>
                  <a:pt x="0" y="0"/>
                </a:moveTo>
                <a:lnTo>
                  <a:pt x="328614" y="0"/>
                </a:lnTo>
                <a:lnTo>
                  <a:pt x="328614" y="348662"/>
                </a:lnTo>
                <a:lnTo>
                  <a:pt x="0" y="34866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95354" y="4994949"/>
            <a:ext cx="306291" cy="297102"/>
          </a:xfrm>
          <a:custGeom>
            <a:avLst/>
            <a:gdLst/>
            <a:ahLst/>
            <a:cxnLst/>
            <a:rect l="l" t="t" r="r" b="b"/>
            <a:pathLst>
              <a:path w="306291" h="297102">
                <a:moveTo>
                  <a:pt x="0" y="0"/>
                </a:moveTo>
                <a:lnTo>
                  <a:pt x="306291" y="0"/>
                </a:lnTo>
                <a:lnTo>
                  <a:pt x="306291" y="297102"/>
                </a:lnTo>
                <a:lnTo>
                  <a:pt x="0" y="297102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1132484" flipH="1">
            <a:off x="17008139" y="3216131"/>
            <a:ext cx="1520670" cy="2721558"/>
          </a:xfrm>
          <a:custGeom>
            <a:avLst/>
            <a:gdLst/>
            <a:ahLst/>
            <a:cxnLst/>
            <a:rect l="l" t="t" r="r" b="b"/>
            <a:pathLst>
              <a:path w="1520670" h="2721558">
                <a:moveTo>
                  <a:pt x="1520670" y="0"/>
                </a:moveTo>
                <a:lnTo>
                  <a:pt x="0" y="0"/>
                </a:lnTo>
                <a:lnTo>
                  <a:pt x="0" y="2721558"/>
                </a:lnTo>
                <a:lnTo>
                  <a:pt x="1520670" y="2721558"/>
                </a:lnTo>
                <a:lnTo>
                  <a:pt x="152067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2024416">
            <a:off x="16756611" y="4669615"/>
            <a:ext cx="743854" cy="1714937"/>
          </a:xfrm>
          <a:custGeom>
            <a:avLst/>
            <a:gdLst/>
            <a:ahLst/>
            <a:cxnLst/>
            <a:rect l="l" t="t" r="r" b="b"/>
            <a:pathLst>
              <a:path w="743854" h="1714937">
                <a:moveTo>
                  <a:pt x="0" y="0"/>
                </a:moveTo>
                <a:lnTo>
                  <a:pt x="743854" y="0"/>
                </a:lnTo>
                <a:lnTo>
                  <a:pt x="743854" y="1714937"/>
                </a:lnTo>
                <a:lnTo>
                  <a:pt x="0" y="17149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798013">
            <a:off x="17575849" y="5193700"/>
            <a:ext cx="502177" cy="1088730"/>
          </a:xfrm>
          <a:custGeom>
            <a:avLst/>
            <a:gdLst/>
            <a:ahLst/>
            <a:cxnLst/>
            <a:rect l="l" t="t" r="r" b="b"/>
            <a:pathLst>
              <a:path w="502177" h="1088730">
                <a:moveTo>
                  <a:pt x="0" y="0"/>
                </a:moveTo>
                <a:lnTo>
                  <a:pt x="502177" y="0"/>
                </a:lnTo>
                <a:lnTo>
                  <a:pt x="502177" y="1088730"/>
                </a:lnTo>
                <a:lnTo>
                  <a:pt x="0" y="108873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730678" y="3197377"/>
            <a:ext cx="7992786" cy="5615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1.  Project scope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2. System Design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3. Applied technology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4. Future Work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5. Demo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6. Questions and answers</a:t>
            </a:r>
          </a:p>
          <a:p>
            <a:pPr marL="987415" lvl="1" indent="-493707" algn="l">
              <a:lnSpc>
                <a:spcPts val="6402"/>
              </a:lnSpc>
              <a:buFont typeface="Arial"/>
              <a:buChar char="•"/>
            </a:pPr>
            <a:r>
              <a:rPr lang="en-US" sz="4573" spc="45">
                <a:solidFill>
                  <a:srgbClr val="00806C"/>
                </a:solidFill>
                <a:latin typeface="Josefin Sans"/>
              </a:rPr>
              <a:t>7. References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620161" y="1905515"/>
            <a:ext cx="9483133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CONTENTS: 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071405" y="2762728"/>
            <a:ext cx="5859635" cy="919257"/>
            <a:chOff x="0" y="0"/>
            <a:chExt cx="1543278" cy="2421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3278" cy="242109"/>
            </a:xfrm>
            <a:custGeom>
              <a:avLst/>
              <a:gdLst/>
              <a:ahLst/>
              <a:cxnLst/>
              <a:rect l="l" t="t" r="r" b="b"/>
              <a:pathLst>
                <a:path w="1543278" h="242109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081384" y="2762728"/>
            <a:ext cx="8135211" cy="1457631"/>
            <a:chOff x="0" y="0"/>
            <a:chExt cx="2142607" cy="383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2607" cy="383903"/>
            </a:xfrm>
            <a:custGeom>
              <a:avLst/>
              <a:gdLst/>
              <a:ahLst/>
              <a:cxnLst/>
              <a:rect l="l" t="t" r="r" b="b"/>
              <a:pathLst>
                <a:path w="2142607" h="383903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374386"/>
                  </a:lnTo>
                  <a:cubicBezTo>
                    <a:pt x="2142607" y="379642"/>
                    <a:pt x="2138346" y="383903"/>
                    <a:pt x="2133091" y="383903"/>
                  </a:cubicBezTo>
                  <a:lnTo>
                    <a:pt x="9517" y="383903"/>
                  </a:lnTo>
                  <a:cubicBezTo>
                    <a:pt x="4261" y="383903"/>
                    <a:pt x="0" y="379642"/>
                    <a:pt x="0" y="374386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142607" cy="441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23">
                  <a:solidFill>
                    <a:srgbClr val="8C4127"/>
                  </a:solidFill>
                  <a:latin typeface="Josefin Sans"/>
                </a:rPr>
                <a:t>A user-friendly interface with clear navigation that allows customers to easily browse and purchase products.</a:t>
              </a:r>
            </a:p>
            <a:p>
              <a:pPr algn="ctr">
                <a:lnSpc>
                  <a:spcPts val="3220"/>
                </a:lnSpc>
              </a:pPr>
              <a:endParaRPr lang="en-US" sz="2300" spc="23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71405" y="4015004"/>
            <a:ext cx="5859635" cy="919257"/>
            <a:chOff x="0" y="0"/>
            <a:chExt cx="1543278" cy="2421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43278" cy="242109"/>
            </a:xfrm>
            <a:custGeom>
              <a:avLst/>
              <a:gdLst/>
              <a:ahLst/>
              <a:cxnLst/>
              <a:rect l="l" t="t" r="r" b="b"/>
              <a:pathLst>
                <a:path w="1543278" h="242109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081384" y="4015004"/>
            <a:ext cx="8135211" cy="1245718"/>
            <a:chOff x="0" y="0"/>
            <a:chExt cx="2142607" cy="3280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42607" cy="328090"/>
            </a:xfrm>
            <a:custGeom>
              <a:avLst/>
              <a:gdLst/>
              <a:ahLst/>
              <a:cxnLst/>
              <a:rect l="l" t="t" r="r" b="b"/>
              <a:pathLst>
                <a:path w="2142607" h="328090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318574"/>
                  </a:lnTo>
                  <a:cubicBezTo>
                    <a:pt x="2142607" y="323830"/>
                    <a:pt x="2138346" y="328090"/>
                    <a:pt x="2133091" y="328090"/>
                  </a:cubicBezTo>
                  <a:lnTo>
                    <a:pt x="9517" y="328090"/>
                  </a:lnTo>
                  <a:cubicBezTo>
                    <a:pt x="4261" y="328090"/>
                    <a:pt x="0" y="323830"/>
                    <a:pt x="0" y="318574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142607" cy="385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23">
                  <a:solidFill>
                    <a:srgbClr val="8C4127"/>
                  </a:solidFill>
                  <a:latin typeface="Josefin Sans"/>
                </a:rPr>
                <a:t>Detailed product information, including product descriptions, images, and nutritional information.</a:t>
              </a:r>
            </a:p>
            <a:p>
              <a:pPr algn="ctr">
                <a:lnSpc>
                  <a:spcPts val="1820"/>
                </a:lnSpc>
              </a:pPr>
              <a:endParaRPr lang="en-US" sz="2300" spc="23">
                <a:solidFill>
                  <a:srgbClr val="8C4127"/>
                </a:solidFill>
                <a:latin typeface="Josefin San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71405" y="5267636"/>
            <a:ext cx="5859635" cy="919257"/>
            <a:chOff x="0" y="0"/>
            <a:chExt cx="1543278" cy="2421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43278" cy="242109"/>
            </a:xfrm>
            <a:custGeom>
              <a:avLst/>
              <a:gdLst/>
              <a:ahLst/>
              <a:cxnLst/>
              <a:rect l="l" t="t" r="r" b="b"/>
              <a:pathLst>
                <a:path w="1543278" h="242109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81384" y="5143500"/>
            <a:ext cx="8135211" cy="1167218"/>
            <a:chOff x="0" y="0"/>
            <a:chExt cx="2142607" cy="30741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42607" cy="307415"/>
            </a:xfrm>
            <a:custGeom>
              <a:avLst/>
              <a:gdLst/>
              <a:ahLst/>
              <a:cxnLst/>
              <a:rect l="l" t="t" r="r" b="b"/>
              <a:pathLst>
                <a:path w="2142607" h="307415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297899"/>
                  </a:lnTo>
                  <a:cubicBezTo>
                    <a:pt x="2142607" y="303155"/>
                    <a:pt x="2138346" y="307415"/>
                    <a:pt x="2133091" y="307415"/>
                  </a:cubicBezTo>
                  <a:lnTo>
                    <a:pt x="9517" y="307415"/>
                  </a:lnTo>
                  <a:cubicBezTo>
                    <a:pt x="4261" y="307415"/>
                    <a:pt x="0" y="303155"/>
                    <a:pt x="0" y="297899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142607" cy="364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23">
                  <a:solidFill>
                    <a:srgbClr val="8C4127"/>
                  </a:solidFill>
                  <a:latin typeface="Josefin Sans"/>
                </a:rPr>
                <a:t>Multiple payment options, including credit/debit cards, digital wallets, and other digital payment methods.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071405" y="6520268"/>
            <a:ext cx="5859635" cy="919257"/>
            <a:chOff x="0" y="0"/>
            <a:chExt cx="1543278" cy="24210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43278" cy="242109"/>
            </a:xfrm>
            <a:custGeom>
              <a:avLst/>
              <a:gdLst/>
              <a:ahLst/>
              <a:cxnLst/>
              <a:rect l="l" t="t" r="r" b="b"/>
              <a:pathLst>
                <a:path w="1543278" h="242109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28896"/>
                  </a:lnTo>
                  <a:cubicBezTo>
                    <a:pt x="1543278" y="232401"/>
                    <a:pt x="1541887" y="235761"/>
                    <a:pt x="1539409" y="238239"/>
                  </a:cubicBezTo>
                  <a:cubicBezTo>
                    <a:pt x="1536931" y="240717"/>
                    <a:pt x="1533570" y="242109"/>
                    <a:pt x="1530066" y="242109"/>
                  </a:cubicBezTo>
                  <a:lnTo>
                    <a:pt x="13212" y="242109"/>
                  </a:lnTo>
                  <a:cubicBezTo>
                    <a:pt x="9708" y="242109"/>
                    <a:pt x="6348" y="240717"/>
                    <a:pt x="3870" y="238239"/>
                  </a:cubicBezTo>
                  <a:cubicBezTo>
                    <a:pt x="1392" y="235761"/>
                    <a:pt x="0" y="232401"/>
                    <a:pt x="0" y="228896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543278" cy="270684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81384" y="6253965"/>
            <a:ext cx="8135211" cy="1306661"/>
            <a:chOff x="0" y="0"/>
            <a:chExt cx="2142607" cy="34414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42607" cy="344141"/>
            </a:xfrm>
            <a:custGeom>
              <a:avLst/>
              <a:gdLst/>
              <a:ahLst/>
              <a:cxnLst/>
              <a:rect l="l" t="t" r="r" b="b"/>
              <a:pathLst>
                <a:path w="2142607" h="344141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334625"/>
                  </a:lnTo>
                  <a:cubicBezTo>
                    <a:pt x="2142607" y="339881"/>
                    <a:pt x="2138346" y="344141"/>
                    <a:pt x="2133091" y="344141"/>
                  </a:cubicBezTo>
                  <a:lnTo>
                    <a:pt x="9517" y="344141"/>
                  </a:lnTo>
                  <a:cubicBezTo>
                    <a:pt x="4261" y="344141"/>
                    <a:pt x="0" y="339881"/>
                    <a:pt x="0" y="334625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2142607" cy="401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spc="23">
                  <a:solidFill>
                    <a:srgbClr val="8C4127"/>
                  </a:solidFill>
                  <a:latin typeface="Josefin Sans"/>
                </a:rPr>
                <a:t>An automated order management system that allows for efficient order fulfillment and tracking.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071405" y="7772899"/>
            <a:ext cx="5859635" cy="1056148"/>
            <a:chOff x="0" y="0"/>
            <a:chExt cx="1543278" cy="2781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43278" cy="278162"/>
            </a:xfrm>
            <a:custGeom>
              <a:avLst/>
              <a:gdLst/>
              <a:ahLst/>
              <a:cxnLst/>
              <a:rect l="l" t="t" r="r" b="b"/>
              <a:pathLst>
                <a:path w="1543278" h="278162">
                  <a:moveTo>
                    <a:pt x="13212" y="0"/>
                  </a:moveTo>
                  <a:lnTo>
                    <a:pt x="1530066" y="0"/>
                  </a:lnTo>
                  <a:cubicBezTo>
                    <a:pt x="1533570" y="0"/>
                    <a:pt x="1536931" y="1392"/>
                    <a:pt x="1539409" y="3870"/>
                  </a:cubicBezTo>
                  <a:cubicBezTo>
                    <a:pt x="1541887" y="6348"/>
                    <a:pt x="1543278" y="9708"/>
                    <a:pt x="1543278" y="13212"/>
                  </a:cubicBezTo>
                  <a:lnTo>
                    <a:pt x="1543278" y="264950"/>
                  </a:lnTo>
                  <a:cubicBezTo>
                    <a:pt x="1543278" y="268454"/>
                    <a:pt x="1541887" y="271815"/>
                    <a:pt x="1539409" y="274293"/>
                  </a:cubicBezTo>
                  <a:cubicBezTo>
                    <a:pt x="1536931" y="276770"/>
                    <a:pt x="1533570" y="278162"/>
                    <a:pt x="1530066" y="278162"/>
                  </a:cubicBezTo>
                  <a:lnTo>
                    <a:pt x="13212" y="278162"/>
                  </a:lnTo>
                  <a:cubicBezTo>
                    <a:pt x="9708" y="278162"/>
                    <a:pt x="6348" y="276770"/>
                    <a:pt x="3870" y="274293"/>
                  </a:cubicBezTo>
                  <a:cubicBezTo>
                    <a:pt x="1392" y="271815"/>
                    <a:pt x="0" y="268454"/>
                    <a:pt x="0" y="264950"/>
                  </a:cubicBezTo>
                  <a:lnTo>
                    <a:pt x="0" y="13212"/>
                  </a:lnTo>
                  <a:cubicBezTo>
                    <a:pt x="0" y="9708"/>
                    <a:pt x="1392" y="6348"/>
                    <a:pt x="3870" y="3870"/>
                  </a:cubicBezTo>
                  <a:cubicBezTo>
                    <a:pt x="6348" y="1392"/>
                    <a:pt x="9708" y="0"/>
                    <a:pt x="13212" y="0"/>
                  </a:cubicBezTo>
                  <a:close/>
                </a:path>
              </a:pathLst>
            </a:custGeom>
            <a:solidFill>
              <a:srgbClr val="00806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543278" cy="306737"/>
            </a:xfrm>
            <a:prstGeom prst="rect">
              <a:avLst/>
            </a:prstGeom>
          </p:spPr>
          <p:txBody>
            <a:bodyPr lIns="127000" tIns="127000" rIns="127000" bIns="127000" rtlCol="0" anchor="ctr"/>
            <a:lstStyle/>
            <a:p>
              <a:pPr algn="ctr">
                <a:lnSpc>
                  <a:spcPts val="3380"/>
                </a:lnSpc>
              </a:pPr>
              <a:r>
                <a:rPr lang="en-US" sz="2600" spc="26">
                  <a:solidFill>
                    <a:srgbClr val="D2E3C3"/>
                  </a:solidFill>
                  <a:latin typeface="Josefin Sans Bold"/>
                </a:rPr>
                <a:t>5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081384" y="7560626"/>
            <a:ext cx="8135211" cy="1295380"/>
            <a:chOff x="0" y="0"/>
            <a:chExt cx="2142607" cy="3411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42607" cy="341170"/>
            </a:xfrm>
            <a:custGeom>
              <a:avLst/>
              <a:gdLst/>
              <a:ahLst/>
              <a:cxnLst/>
              <a:rect l="l" t="t" r="r" b="b"/>
              <a:pathLst>
                <a:path w="2142607" h="341170">
                  <a:moveTo>
                    <a:pt x="9517" y="0"/>
                  </a:moveTo>
                  <a:lnTo>
                    <a:pt x="2133091" y="0"/>
                  </a:lnTo>
                  <a:cubicBezTo>
                    <a:pt x="2138346" y="0"/>
                    <a:pt x="2142607" y="4261"/>
                    <a:pt x="2142607" y="9517"/>
                  </a:cubicBezTo>
                  <a:lnTo>
                    <a:pt x="2142607" y="331653"/>
                  </a:lnTo>
                  <a:cubicBezTo>
                    <a:pt x="2142607" y="336909"/>
                    <a:pt x="2138346" y="341170"/>
                    <a:pt x="2133091" y="341170"/>
                  </a:cubicBezTo>
                  <a:lnTo>
                    <a:pt x="9517" y="341170"/>
                  </a:lnTo>
                  <a:cubicBezTo>
                    <a:pt x="4261" y="341170"/>
                    <a:pt x="0" y="336909"/>
                    <a:pt x="0" y="331653"/>
                  </a:cubicBezTo>
                  <a:lnTo>
                    <a:pt x="0" y="9517"/>
                  </a:lnTo>
                  <a:cubicBezTo>
                    <a:pt x="0" y="4261"/>
                    <a:pt x="4261" y="0"/>
                    <a:pt x="9517" y="0"/>
                  </a:cubicBezTo>
                  <a:close/>
                </a:path>
              </a:pathLst>
            </a:custGeom>
            <a:solidFill>
              <a:srgbClr val="FFD5C3"/>
            </a:solidFill>
            <a:ln w="28575" cap="sq">
              <a:solidFill>
                <a:srgbClr val="00806C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2142607" cy="407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400" spc="24">
                  <a:solidFill>
                    <a:srgbClr val="8C4127"/>
                  </a:solidFill>
                  <a:latin typeface="Josefin Sans"/>
                </a:rPr>
                <a:t>Integration with social media platforms to increase the store's online presence and reach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-311798">
            <a:off x="16327303" y="8437002"/>
            <a:ext cx="1849989" cy="2528543"/>
          </a:xfrm>
          <a:custGeom>
            <a:avLst/>
            <a:gdLst/>
            <a:ahLst/>
            <a:cxnLst/>
            <a:rect l="l" t="t" r="r" b="b"/>
            <a:pathLst>
              <a:path w="1849989" h="2528543">
                <a:moveTo>
                  <a:pt x="0" y="0"/>
                </a:moveTo>
                <a:lnTo>
                  <a:pt x="1849989" y="0"/>
                </a:lnTo>
                <a:lnTo>
                  <a:pt x="1849989" y="2528543"/>
                </a:lnTo>
                <a:lnTo>
                  <a:pt x="0" y="2528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 rot="2524392">
            <a:off x="180814" y="5630603"/>
            <a:ext cx="1293283" cy="1246725"/>
          </a:xfrm>
          <a:custGeom>
            <a:avLst/>
            <a:gdLst/>
            <a:ahLst/>
            <a:cxnLst/>
            <a:rect l="l" t="t" r="r" b="b"/>
            <a:pathLst>
              <a:path w="1293283" h="1246725">
                <a:moveTo>
                  <a:pt x="0" y="0"/>
                </a:moveTo>
                <a:lnTo>
                  <a:pt x="1293283" y="0"/>
                </a:lnTo>
                <a:lnTo>
                  <a:pt x="1293283" y="1246725"/>
                </a:lnTo>
                <a:lnTo>
                  <a:pt x="0" y="1246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 rot="-747222">
            <a:off x="16874502" y="7195730"/>
            <a:ext cx="769596" cy="1036798"/>
          </a:xfrm>
          <a:custGeom>
            <a:avLst/>
            <a:gdLst/>
            <a:ahLst/>
            <a:cxnLst/>
            <a:rect l="l" t="t" r="r" b="b"/>
            <a:pathLst>
              <a:path w="769596" h="1036798">
                <a:moveTo>
                  <a:pt x="0" y="0"/>
                </a:moveTo>
                <a:lnTo>
                  <a:pt x="769596" y="0"/>
                </a:lnTo>
                <a:lnTo>
                  <a:pt x="769596" y="1036798"/>
                </a:lnTo>
                <a:lnTo>
                  <a:pt x="0" y="10367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 rot="-1071704">
            <a:off x="14892996" y="8981467"/>
            <a:ext cx="1175077" cy="1153113"/>
          </a:xfrm>
          <a:custGeom>
            <a:avLst/>
            <a:gdLst/>
            <a:ahLst/>
            <a:cxnLst/>
            <a:rect l="l" t="t" r="r" b="b"/>
            <a:pathLst>
              <a:path w="1175077" h="1153113">
                <a:moveTo>
                  <a:pt x="0" y="0"/>
                </a:moveTo>
                <a:lnTo>
                  <a:pt x="1175076" y="0"/>
                </a:lnTo>
                <a:lnTo>
                  <a:pt x="1175076" y="1153113"/>
                </a:lnTo>
                <a:lnTo>
                  <a:pt x="0" y="1153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 rot="-1501333">
            <a:off x="229861" y="2850049"/>
            <a:ext cx="687946" cy="1239543"/>
          </a:xfrm>
          <a:custGeom>
            <a:avLst/>
            <a:gdLst/>
            <a:ahLst/>
            <a:cxnLst/>
            <a:rect l="l" t="t" r="r" b="b"/>
            <a:pathLst>
              <a:path w="687946" h="1239543">
                <a:moveTo>
                  <a:pt x="0" y="0"/>
                </a:moveTo>
                <a:lnTo>
                  <a:pt x="687946" y="0"/>
                </a:lnTo>
                <a:lnTo>
                  <a:pt x="687946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 rot="1419781">
            <a:off x="551420" y="3928582"/>
            <a:ext cx="954559" cy="1292127"/>
          </a:xfrm>
          <a:custGeom>
            <a:avLst/>
            <a:gdLst/>
            <a:ahLst/>
            <a:cxnLst/>
            <a:rect l="l" t="t" r="r" b="b"/>
            <a:pathLst>
              <a:path w="954559" h="1292127">
                <a:moveTo>
                  <a:pt x="0" y="0"/>
                </a:moveTo>
                <a:lnTo>
                  <a:pt x="954560" y="0"/>
                </a:lnTo>
                <a:lnTo>
                  <a:pt x="954560" y="1292127"/>
                </a:lnTo>
                <a:lnTo>
                  <a:pt x="0" y="12921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 rot="-1098511">
            <a:off x="253823" y="1275475"/>
            <a:ext cx="1787690" cy="1267025"/>
          </a:xfrm>
          <a:custGeom>
            <a:avLst/>
            <a:gdLst/>
            <a:ahLst/>
            <a:cxnLst/>
            <a:rect l="l" t="t" r="r" b="b"/>
            <a:pathLst>
              <a:path w="1787690" h="1267025">
                <a:moveTo>
                  <a:pt x="0" y="0"/>
                </a:moveTo>
                <a:lnTo>
                  <a:pt x="1787689" y="0"/>
                </a:lnTo>
                <a:lnTo>
                  <a:pt x="1787689" y="1267025"/>
                </a:lnTo>
                <a:lnTo>
                  <a:pt x="0" y="126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980159" y="842779"/>
            <a:ext cx="828811" cy="809127"/>
          </a:xfrm>
          <a:custGeom>
            <a:avLst/>
            <a:gdLst/>
            <a:ahLst/>
            <a:cxnLst/>
            <a:rect l="l" t="t" r="r" b="b"/>
            <a:pathLst>
              <a:path w="828811" h="809127">
                <a:moveTo>
                  <a:pt x="0" y="0"/>
                </a:moveTo>
                <a:lnTo>
                  <a:pt x="828811" y="0"/>
                </a:lnTo>
                <a:lnTo>
                  <a:pt x="828811" y="809127"/>
                </a:lnTo>
                <a:lnTo>
                  <a:pt x="0" y="8091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 rot="2048915">
            <a:off x="238493" y="4086440"/>
            <a:ext cx="377560" cy="400594"/>
          </a:xfrm>
          <a:custGeom>
            <a:avLst/>
            <a:gdLst/>
            <a:ahLst/>
            <a:cxnLst/>
            <a:rect l="l" t="t" r="r" b="b"/>
            <a:pathLst>
              <a:path w="377560" h="400594">
                <a:moveTo>
                  <a:pt x="0" y="0"/>
                </a:moveTo>
                <a:lnTo>
                  <a:pt x="377560" y="0"/>
                </a:lnTo>
                <a:lnTo>
                  <a:pt x="377560" y="400594"/>
                </a:lnTo>
                <a:lnTo>
                  <a:pt x="0" y="400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685505" y="5143500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 rot="5494052">
            <a:off x="1465635" y="447358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2"/>
                </a:lnTo>
                <a:lnTo>
                  <a:pt x="0" y="37236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 rot="-555428">
            <a:off x="760623" y="587163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 rot="2352152">
            <a:off x="2082639" y="145864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2"/>
                </a:lnTo>
                <a:lnTo>
                  <a:pt x="0" y="511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 rot="-607517">
            <a:off x="2759551" y="238378"/>
            <a:ext cx="1197071" cy="790322"/>
          </a:xfrm>
          <a:custGeom>
            <a:avLst/>
            <a:gdLst/>
            <a:ahLst/>
            <a:cxnLst/>
            <a:rect l="l" t="t" r="r" b="b"/>
            <a:pathLst>
              <a:path w="1197071" h="790322">
                <a:moveTo>
                  <a:pt x="0" y="0"/>
                </a:moveTo>
                <a:lnTo>
                  <a:pt x="1197071" y="0"/>
                </a:lnTo>
                <a:lnTo>
                  <a:pt x="1197071" y="790322"/>
                </a:lnTo>
                <a:lnTo>
                  <a:pt x="0" y="790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 rot="-1128355">
            <a:off x="235334" y="341185"/>
            <a:ext cx="383878" cy="372362"/>
          </a:xfrm>
          <a:custGeom>
            <a:avLst/>
            <a:gdLst/>
            <a:ahLst/>
            <a:cxnLst/>
            <a:rect l="l" t="t" r="r" b="b"/>
            <a:pathLst>
              <a:path w="383878" h="372362">
                <a:moveTo>
                  <a:pt x="0" y="0"/>
                </a:moveTo>
                <a:lnTo>
                  <a:pt x="383878" y="0"/>
                </a:lnTo>
                <a:lnTo>
                  <a:pt x="383878" y="372361"/>
                </a:lnTo>
                <a:lnTo>
                  <a:pt x="0" y="3723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 flipH="1">
            <a:off x="16771763" y="5474730"/>
            <a:ext cx="1757886" cy="1650215"/>
          </a:xfrm>
          <a:custGeom>
            <a:avLst/>
            <a:gdLst/>
            <a:ahLst/>
            <a:cxnLst/>
            <a:rect l="l" t="t" r="r" b="b"/>
            <a:pathLst>
              <a:path w="1757886" h="1650215">
                <a:moveTo>
                  <a:pt x="1757885" y="0"/>
                </a:moveTo>
                <a:lnTo>
                  <a:pt x="0" y="0"/>
                </a:lnTo>
                <a:lnTo>
                  <a:pt x="0" y="1650215"/>
                </a:lnTo>
                <a:lnTo>
                  <a:pt x="1757885" y="1650215"/>
                </a:lnTo>
                <a:lnTo>
                  <a:pt x="1757885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 rot="-2052259">
            <a:off x="16655775" y="3961344"/>
            <a:ext cx="687267" cy="1395466"/>
          </a:xfrm>
          <a:custGeom>
            <a:avLst/>
            <a:gdLst/>
            <a:ahLst/>
            <a:cxnLst/>
            <a:rect l="l" t="t" r="r" b="b"/>
            <a:pathLst>
              <a:path w="687267" h="1395466">
                <a:moveTo>
                  <a:pt x="0" y="0"/>
                </a:moveTo>
                <a:lnTo>
                  <a:pt x="687267" y="0"/>
                </a:lnTo>
                <a:lnTo>
                  <a:pt x="687267" y="1395466"/>
                </a:lnTo>
                <a:lnTo>
                  <a:pt x="0" y="139546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 rot="571707">
            <a:off x="17588195" y="3791342"/>
            <a:ext cx="478353" cy="858033"/>
          </a:xfrm>
          <a:custGeom>
            <a:avLst/>
            <a:gdLst/>
            <a:ahLst/>
            <a:cxnLst/>
            <a:rect l="l" t="t" r="r" b="b"/>
            <a:pathLst>
              <a:path w="478353" h="858033">
                <a:moveTo>
                  <a:pt x="0" y="0"/>
                </a:moveTo>
                <a:lnTo>
                  <a:pt x="478353" y="0"/>
                </a:lnTo>
                <a:lnTo>
                  <a:pt x="478353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4884130" y="1008819"/>
            <a:ext cx="9990601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168">
                <a:solidFill>
                  <a:srgbClr val="00806C"/>
                </a:solidFill>
                <a:latin typeface="TAN Kindred"/>
              </a:rPr>
              <a:t>PROJECT SCOPE</a:t>
            </a:r>
          </a:p>
        </p:txBody>
      </p:sp>
      <p:sp>
        <p:nvSpPr>
          <p:cNvPr id="55" name="Freeform 55"/>
          <p:cNvSpPr/>
          <p:nvPr/>
        </p:nvSpPr>
        <p:spPr>
          <a:xfrm rot="1584333">
            <a:off x="17564865" y="4806437"/>
            <a:ext cx="525013" cy="511232"/>
          </a:xfrm>
          <a:custGeom>
            <a:avLst/>
            <a:gdLst/>
            <a:ahLst/>
            <a:cxnLst/>
            <a:rect l="l" t="t" r="r" b="b"/>
            <a:pathLst>
              <a:path w="525013" h="511232">
                <a:moveTo>
                  <a:pt x="0" y="0"/>
                </a:moveTo>
                <a:lnTo>
                  <a:pt x="525013" y="0"/>
                </a:lnTo>
                <a:lnTo>
                  <a:pt x="525013" y="511231"/>
                </a:lnTo>
                <a:lnTo>
                  <a:pt x="0" y="51123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454898">
            <a:off x="-1187184" y="-820925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314611" flipH="1">
            <a:off x="-2588804" y="2837775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4380717" y="0"/>
                </a:moveTo>
                <a:lnTo>
                  <a:pt x="0" y="0"/>
                </a:lnTo>
                <a:lnTo>
                  <a:pt x="0" y="2874845"/>
                </a:lnTo>
                <a:lnTo>
                  <a:pt x="4380717" y="2874845"/>
                </a:lnTo>
                <a:lnTo>
                  <a:pt x="43807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223576">
            <a:off x="14099060" y="657888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4126251" flipV="1">
            <a:off x="16334452" y="4916129"/>
            <a:ext cx="4380716" cy="2874845"/>
          </a:xfrm>
          <a:custGeom>
            <a:avLst/>
            <a:gdLst/>
            <a:ahLst/>
            <a:cxnLst/>
            <a:rect l="l" t="t" r="r" b="b"/>
            <a:pathLst>
              <a:path w="4380716" h="2874845">
                <a:moveTo>
                  <a:pt x="0" y="2874845"/>
                </a:moveTo>
                <a:lnTo>
                  <a:pt x="4380716" y="2874845"/>
                </a:lnTo>
                <a:lnTo>
                  <a:pt x="4380716" y="0"/>
                </a:lnTo>
                <a:lnTo>
                  <a:pt x="0" y="0"/>
                </a:lnTo>
                <a:lnTo>
                  <a:pt x="0" y="2874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81786" y="1028700"/>
            <a:ext cx="2242538" cy="8009064"/>
          </a:xfrm>
          <a:custGeom>
            <a:avLst/>
            <a:gdLst/>
            <a:ahLst/>
            <a:cxnLst/>
            <a:rect l="l" t="t" r="r" b="b"/>
            <a:pathLst>
              <a:path w="2242538" h="8009064">
                <a:moveTo>
                  <a:pt x="0" y="0"/>
                </a:moveTo>
                <a:lnTo>
                  <a:pt x="2242538" y="0"/>
                </a:lnTo>
                <a:lnTo>
                  <a:pt x="2242538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209953" y="1028700"/>
            <a:ext cx="2941511" cy="8009064"/>
          </a:xfrm>
          <a:custGeom>
            <a:avLst/>
            <a:gdLst/>
            <a:ahLst/>
            <a:cxnLst/>
            <a:rect l="l" t="t" r="r" b="b"/>
            <a:pathLst>
              <a:path w="2941511" h="8009064">
                <a:moveTo>
                  <a:pt x="0" y="0"/>
                </a:moveTo>
                <a:lnTo>
                  <a:pt x="2941511" y="0"/>
                </a:lnTo>
                <a:lnTo>
                  <a:pt x="2941511" y="8009064"/>
                </a:lnTo>
                <a:lnTo>
                  <a:pt x="0" y="8009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428912">
            <a:off x="458818" y="5221977"/>
            <a:ext cx="757243" cy="1539111"/>
          </a:xfrm>
          <a:custGeom>
            <a:avLst/>
            <a:gdLst/>
            <a:ahLst/>
            <a:cxnLst/>
            <a:rect l="l" t="t" r="r" b="b"/>
            <a:pathLst>
              <a:path w="757243" h="1539111">
                <a:moveTo>
                  <a:pt x="0" y="0"/>
                </a:moveTo>
                <a:lnTo>
                  <a:pt x="757243" y="0"/>
                </a:lnTo>
                <a:lnTo>
                  <a:pt x="757243" y="1539111"/>
                </a:lnTo>
                <a:lnTo>
                  <a:pt x="0" y="15391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30495">
            <a:off x="15806924" y="8035419"/>
            <a:ext cx="2031612" cy="2445761"/>
          </a:xfrm>
          <a:custGeom>
            <a:avLst/>
            <a:gdLst/>
            <a:ahLst/>
            <a:cxnLst/>
            <a:rect l="l" t="t" r="r" b="b"/>
            <a:pathLst>
              <a:path w="2031612" h="2445761">
                <a:moveTo>
                  <a:pt x="0" y="0"/>
                </a:moveTo>
                <a:lnTo>
                  <a:pt x="2031612" y="0"/>
                </a:lnTo>
                <a:lnTo>
                  <a:pt x="2031612" y="2445762"/>
                </a:lnTo>
                <a:lnTo>
                  <a:pt x="0" y="244576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689160">
            <a:off x="172480" y="2747391"/>
            <a:ext cx="687533" cy="1239543"/>
          </a:xfrm>
          <a:custGeom>
            <a:avLst/>
            <a:gdLst/>
            <a:ahLst/>
            <a:cxnLst/>
            <a:rect l="l" t="t" r="r" b="b"/>
            <a:pathLst>
              <a:path w="687533" h="1239543">
                <a:moveTo>
                  <a:pt x="0" y="0"/>
                </a:moveTo>
                <a:lnTo>
                  <a:pt x="687533" y="0"/>
                </a:lnTo>
                <a:lnTo>
                  <a:pt x="687533" y="1239543"/>
                </a:lnTo>
                <a:lnTo>
                  <a:pt x="0" y="12395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866795">
            <a:off x="-154667" y="827987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0" y="0"/>
                </a:moveTo>
                <a:lnTo>
                  <a:pt x="1446142" y="0"/>
                </a:lnTo>
                <a:lnTo>
                  <a:pt x="1446142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289243" flipH="1">
            <a:off x="16979679" y="2497925"/>
            <a:ext cx="1446142" cy="2586834"/>
          </a:xfrm>
          <a:custGeom>
            <a:avLst/>
            <a:gdLst/>
            <a:ahLst/>
            <a:cxnLst/>
            <a:rect l="l" t="t" r="r" b="b"/>
            <a:pathLst>
              <a:path w="1446142" h="2586834">
                <a:moveTo>
                  <a:pt x="1446142" y="0"/>
                </a:moveTo>
                <a:lnTo>
                  <a:pt x="0" y="0"/>
                </a:lnTo>
                <a:lnTo>
                  <a:pt x="0" y="2586835"/>
                </a:lnTo>
                <a:lnTo>
                  <a:pt x="1446142" y="2586835"/>
                </a:lnTo>
                <a:lnTo>
                  <a:pt x="1446142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32550">
            <a:off x="283587" y="3797785"/>
            <a:ext cx="1107705" cy="1090720"/>
          </a:xfrm>
          <a:custGeom>
            <a:avLst/>
            <a:gdLst/>
            <a:ahLst/>
            <a:cxnLst/>
            <a:rect l="l" t="t" r="r" b="b"/>
            <a:pathLst>
              <a:path w="1107705" h="1090720">
                <a:moveTo>
                  <a:pt x="0" y="0"/>
                </a:moveTo>
                <a:lnTo>
                  <a:pt x="1107705" y="0"/>
                </a:lnTo>
                <a:lnTo>
                  <a:pt x="1107705" y="1090720"/>
                </a:lnTo>
                <a:lnTo>
                  <a:pt x="0" y="10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444445">
            <a:off x="1481276" y="257882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583982">
            <a:off x="129083" y="4132541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96185">
            <a:off x="475913" y="185228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904354">
            <a:off x="16597207" y="4472845"/>
            <a:ext cx="1079913" cy="1176446"/>
          </a:xfrm>
          <a:custGeom>
            <a:avLst/>
            <a:gdLst/>
            <a:ahLst/>
            <a:cxnLst/>
            <a:rect l="l" t="t" r="r" b="b"/>
            <a:pathLst>
              <a:path w="1079913" h="1176446">
                <a:moveTo>
                  <a:pt x="0" y="0"/>
                </a:moveTo>
                <a:lnTo>
                  <a:pt x="1079913" y="0"/>
                </a:lnTo>
                <a:lnTo>
                  <a:pt x="1079913" y="1176446"/>
                </a:lnTo>
                <a:lnTo>
                  <a:pt x="0" y="117644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815615">
            <a:off x="2748327" y="306080"/>
            <a:ext cx="1012805" cy="668668"/>
          </a:xfrm>
          <a:custGeom>
            <a:avLst/>
            <a:gdLst/>
            <a:ahLst/>
            <a:cxnLst/>
            <a:rect l="l" t="t" r="r" b="b"/>
            <a:pathLst>
              <a:path w="1012805" h="668668">
                <a:moveTo>
                  <a:pt x="0" y="0"/>
                </a:moveTo>
                <a:lnTo>
                  <a:pt x="1012805" y="0"/>
                </a:lnTo>
                <a:lnTo>
                  <a:pt x="1012805" y="668668"/>
                </a:lnTo>
                <a:lnTo>
                  <a:pt x="0" y="66866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7376262">
            <a:off x="17594351" y="5102141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6"/>
                </a:lnTo>
                <a:lnTo>
                  <a:pt x="0" y="455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990099">
            <a:off x="16594023" y="6003853"/>
            <a:ext cx="1109647" cy="1069700"/>
          </a:xfrm>
          <a:custGeom>
            <a:avLst/>
            <a:gdLst/>
            <a:ahLst/>
            <a:cxnLst/>
            <a:rect l="l" t="t" r="r" b="b"/>
            <a:pathLst>
              <a:path w="1109647" h="1069700">
                <a:moveTo>
                  <a:pt x="0" y="0"/>
                </a:moveTo>
                <a:lnTo>
                  <a:pt x="1109647" y="0"/>
                </a:lnTo>
                <a:lnTo>
                  <a:pt x="1109647" y="1069700"/>
                </a:lnTo>
                <a:lnTo>
                  <a:pt x="0" y="106970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1696908">
            <a:off x="17651923" y="6966270"/>
            <a:ext cx="507928" cy="911355"/>
          </a:xfrm>
          <a:custGeom>
            <a:avLst/>
            <a:gdLst/>
            <a:ahLst/>
            <a:cxnLst/>
            <a:rect l="l" t="t" r="r" b="b"/>
            <a:pathLst>
              <a:path w="507928" h="911355">
                <a:moveTo>
                  <a:pt x="0" y="0"/>
                </a:moveTo>
                <a:lnTo>
                  <a:pt x="507928" y="0"/>
                </a:lnTo>
                <a:lnTo>
                  <a:pt x="507928" y="911355"/>
                </a:lnTo>
                <a:lnTo>
                  <a:pt x="0" y="91135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1142799">
            <a:off x="17756222" y="5934014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6" y="0"/>
                </a:lnTo>
                <a:lnTo>
                  <a:pt x="308886" y="379525"/>
                </a:lnTo>
                <a:lnTo>
                  <a:pt x="0" y="37952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2700000">
            <a:off x="17796785" y="643718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-1915417">
            <a:off x="17234213" y="556520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10" y="0"/>
                </a:lnTo>
                <a:lnTo>
                  <a:pt x="380310" y="370421"/>
                </a:lnTo>
                <a:lnTo>
                  <a:pt x="0" y="370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3481083">
            <a:off x="17276181" y="7543466"/>
            <a:ext cx="380309" cy="370421"/>
          </a:xfrm>
          <a:custGeom>
            <a:avLst/>
            <a:gdLst/>
            <a:ahLst/>
            <a:cxnLst/>
            <a:rect l="l" t="t" r="r" b="b"/>
            <a:pathLst>
              <a:path w="380309" h="370421">
                <a:moveTo>
                  <a:pt x="0" y="0"/>
                </a:moveTo>
                <a:lnTo>
                  <a:pt x="380309" y="0"/>
                </a:lnTo>
                <a:lnTo>
                  <a:pt x="380309" y="370422"/>
                </a:lnTo>
                <a:lnTo>
                  <a:pt x="0" y="3704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683805">
            <a:off x="14479641" y="9258300"/>
            <a:ext cx="1290790" cy="1079397"/>
          </a:xfrm>
          <a:custGeom>
            <a:avLst/>
            <a:gdLst/>
            <a:ahLst/>
            <a:cxnLst/>
            <a:rect l="l" t="t" r="r" b="b"/>
            <a:pathLst>
              <a:path w="1290790" h="1079397">
                <a:moveTo>
                  <a:pt x="0" y="0"/>
                </a:moveTo>
                <a:lnTo>
                  <a:pt x="1290790" y="0"/>
                </a:lnTo>
                <a:lnTo>
                  <a:pt x="1290790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1142799">
            <a:off x="995722" y="46017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7376262">
            <a:off x="2036380" y="299036"/>
            <a:ext cx="694364" cy="455966"/>
          </a:xfrm>
          <a:custGeom>
            <a:avLst/>
            <a:gdLst/>
            <a:ahLst/>
            <a:cxnLst/>
            <a:rect l="l" t="t" r="r" b="b"/>
            <a:pathLst>
              <a:path w="694364" h="455966">
                <a:moveTo>
                  <a:pt x="0" y="0"/>
                </a:moveTo>
                <a:lnTo>
                  <a:pt x="694364" y="0"/>
                </a:lnTo>
                <a:lnTo>
                  <a:pt x="694364" y="455965"/>
                </a:lnTo>
                <a:lnTo>
                  <a:pt x="0" y="45596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3091028">
            <a:off x="1571933" y="799266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538165">
            <a:off x="2064142" y="888765"/>
            <a:ext cx="619791" cy="678494"/>
          </a:xfrm>
          <a:custGeom>
            <a:avLst/>
            <a:gdLst/>
            <a:ahLst/>
            <a:cxnLst/>
            <a:rect l="l" t="t" r="r" b="b"/>
            <a:pathLst>
              <a:path w="619791" h="678494">
                <a:moveTo>
                  <a:pt x="0" y="0"/>
                </a:moveTo>
                <a:lnTo>
                  <a:pt x="619791" y="0"/>
                </a:lnTo>
                <a:lnTo>
                  <a:pt x="619791" y="678494"/>
                </a:lnTo>
                <a:lnTo>
                  <a:pt x="0" y="67849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971029" y="3862042"/>
            <a:ext cx="8710757" cy="8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</a:pPr>
            <a:r>
              <a:rPr lang="en-US" sz="4961" spc="148">
                <a:solidFill>
                  <a:srgbClr val="00806C"/>
                </a:solidFill>
                <a:latin typeface="TAN Kindred"/>
              </a:rPr>
              <a:t>SYSTEM DESIGN</a:t>
            </a:r>
          </a:p>
        </p:txBody>
      </p:sp>
      <p:sp>
        <p:nvSpPr>
          <p:cNvPr id="32" name="Freeform 32"/>
          <p:cNvSpPr/>
          <p:nvPr/>
        </p:nvSpPr>
        <p:spPr>
          <a:xfrm rot="-2407817">
            <a:off x="901535" y="4781972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1" y="0"/>
                </a:lnTo>
                <a:lnTo>
                  <a:pt x="478211" y="858033"/>
                </a:lnTo>
                <a:lnTo>
                  <a:pt x="0" y="8580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rot="9011276">
            <a:off x="335826" y="598320"/>
            <a:ext cx="308887" cy="379526"/>
          </a:xfrm>
          <a:custGeom>
            <a:avLst/>
            <a:gdLst/>
            <a:ahLst/>
            <a:cxnLst/>
            <a:rect l="l" t="t" r="r" b="b"/>
            <a:pathLst>
              <a:path w="308887" h="379526">
                <a:moveTo>
                  <a:pt x="0" y="0"/>
                </a:moveTo>
                <a:lnTo>
                  <a:pt x="308887" y="0"/>
                </a:lnTo>
                <a:lnTo>
                  <a:pt x="308887" y="379526"/>
                </a:lnTo>
                <a:lnTo>
                  <a:pt x="0" y="37952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11018" y="3370068"/>
            <a:ext cx="2195424" cy="4455659"/>
          </a:xfrm>
          <a:custGeom>
            <a:avLst/>
            <a:gdLst/>
            <a:ahLst/>
            <a:cxnLst/>
            <a:rect l="l" t="t" r="r" b="b"/>
            <a:pathLst>
              <a:path w="2195424" h="4455659">
                <a:moveTo>
                  <a:pt x="0" y="0"/>
                </a:moveTo>
                <a:lnTo>
                  <a:pt x="2195425" y="0"/>
                </a:lnTo>
                <a:lnTo>
                  <a:pt x="2195425" y="4455659"/>
                </a:lnTo>
                <a:lnTo>
                  <a:pt x="0" y="4455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231989" y="5462450"/>
            <a:ext cx="1959371" cy="4726553"/>
          </a:xfrm>
          <a:custGeom>
            <a:avLst/>
            <a:gdLst/>
            <a:ahLst/>
            <a:cxnLst/>
            <a:rect l="l" t="t" r="r" b="b"/>
            <a:pathLst>
              <a:path w="1959371" h="4726553">
                <a:moveTo>
                  <a:pt x="0" y="0"/>
                </a:moveTo>
                <a:lnTo>
                  <a:pt x="1959372" y="0"/>
                </a:lnTo>
                <a:lnTo>
                  <a:pt x="1959372" y="4726553"/>
                </a:lnTo>
                <a:lnTo>
                  <a:pt x="0" y="472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35150">
            <a:off x="356079" y="8151094"/>
            <a:ext cx="1814276" cy="2479731"/>
          </a:xfrm>
          <a:custGeom>
            <a:avLst/>
            <a:gdLst/>
            <a:ahLst/>
            <a:cxnLst/>
            <a:rect l="l" t="t" r="r" b="b"/>
            <a:pathLst>
              <a:path w="1814276" h="2479731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139004">
            <a:off x="1768938" y="8889621"/>
            <a:ext cx="1216871" cy="2177845"/>
          </a:xfrm>
          <a:custGeom>
            <a:avLst/>
            <a:gdLst/>
            <a:ahLst/>
            <a:cxnLst/>
            <a:rect l="l" t="t" r="r" b="b"/>
            <a:pathLst>
              <a:path w="1216871" h="2177845">
                <a:moveTo>
                  <a:pt x="0" y="0"/>
                </a:moveTo>
                <a:lnTo>
                  <a:pt x="1216870" y="0"/>
                </a:lnTo>
                <a:lnTo>
                  <a:pt x="1216870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35559">
            <a:off x="-215506" y="6217659"/>
            <a:ext cx="1426227" cy="1338870"/>
          </a:xfrm>
          <a:custGeom>
            <a:avLst/>
            <a:gdLst/>
            <a:ahLst/>
            <a:cxnLst/>
            <a:rect l="l" t="t" r="r" b="b"/>
            <a:pathLst>
              <a:path w="1426227" h="1338870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95364">
            <a:off x="-758517" y="4460710"/>
            <a:ext cx="1920667" cy="1641530"/>
          </a:xfrm>
          <a:custGeom>
            <a:avLst/>
            <a:gdLst/>
            <a:ahLst/>
            <a:cxnLst/>
            <a:rect l="l" t="t" r="r" b="b"/>
            <a:pathLst>
              <a:path w="1920667" h="1641530">
                <a:moveTo>
                  <a:pt x="0" y="0"/>
                </a:moveTo>
                <a:lnTo>
                  <a:pt x="1920667" y="0"/>
                </a:lnTo>
                <a:lnTo>
                  <a:pt x="1920667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395598">
            <a:off x="16837683" y="1379727"/>
            <a:ext cx="747985" cy="1348530"/>
          </a:xfrm>
          <a:custGeom>
            <a:avLst/>
            <a:gdLst/>
            <a:ahLst/>
            <a:cxnLst/>
            <a:rect l="l" t="t" r="r" b="b"/>
            <a:pathLst>
              <a:path w="747985" h="1348530">
                <a:moveTo>
                  <a:pt x="0" y="0"/>
                </a:moveTo>
                <a:lnTo>
                  <a:pt x="747984" y="0"/>
                </a:lnTo>
                <a:lnTo>
                  <a:pt x="747984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6956">
            <a:off x="14936871" y="493739"/>
            <a:ext cx="668186" cy="833287"/>
          </a:xfrm>
          <a:custGeom>
            <a:avLst/>
            <a:gdLst/>
            <a:ahLst/>
            <a:cxnLst/>
            <a:rect l="l" t="t" r="r" b="b"/>
            <a:pathLst>
              <a:path w="668186" h="833287">
                <a:moveTo>
                  <a:pt x="0" y="0"/>
                </a:moveTo>
                <a:lnTo>
                  <a:pt x="668187" y="0"/>
                </a:lnTo>
                <a:lnTo>
                  <a:pt x="668187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008181">
            <a:off x="17548524" y="2535387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329421">
            <a:off x="15687088" y="341188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723730">
            <a:off x="16415320" y="649612"/>
            <a:ext cx="692579" cy="758176"/>
          </a:xfrm>
          <a:custGeom>
            <a:avLst/>
            <a:gdLst/>
            <a:ahLst/>
            <a:cxnLst/>
            <a:rect l="l" t="t" r="r" b="b"/>
            <a:pathLst>
              <a:path w="692579" h="758176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00265">
            <a:off x="17270143" y="3110971"/>
            <a:ext cx="824516" cy="1116004"/>
          </a:xfrm>
          <a:custGeom>
            <a:avLst/>
            <a:gdLst/>
            <a:ahLst/>
            <a:cxnLst/>
            <a:rect l="l" t="t" r="r" b="b"/>
            <a:pathLst>
              <a:path w="824516" h="1116004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946178">
            <a:off x="17571404" y="613751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858500">
            <a:off x="3280899" y="9258300"/>
            <a:ext cx="1290759" cy="1079397"/>
          </a:xfrm>
          <a:custGeom>
            <a:avLst/>
            <a:gdLst/>
            <a:ahLst/>
            <a:cxnLst/>
            <a:rect l="l" t="t" r="r" b="b"/>
            <a:pathLst>
              <a:path w="1290759" h="1079397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670711">
            <a:off x="274382" y="3329705"/>
            <a:ext cx="1017186" cy="980313"/>
          </a:xfrm>
          <a:custGeom>
            <a:avLst/>
            <a:gdLst/>
            <a:ahLst/>
            <a:cxnLst/>
            <a:rect l="l" t="t" r="r" b="b"/>
            <a:pathLst>
              <a:path w="1017186" h="980313">
                <a:moveTo>
                  <a:pt x="0" y="0"/>
                </a:moveTo>
                <a:lnTo>
                  <a:pt x="1017186" y="0"/>
                </a:lnTo>
                <a:lnTo>
                  <a:pt x="1017186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227500">
            <a:off x="17763531" y="1867898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3447144">
            <a:off x="17031364" y="2962809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6421330">
            <a:off x="14468179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4125597">
            <a:off x="16335658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847772" y="1278656"/>
            <a:ext cx="11191831" cy="8319964"/>
          </a:xfrm>
          <a:custGeom>
            <a:avLst/>
            <a:gdLst/>
            <a:ahLst/>
            <a:cxnLst/>
            <a:rect l="l" t="t" r="r" b="b"/>
            <a:pathLst>
              <a:path w="11191831" h="8319964">
                <a:moveTo>
                  <a:pt x="0" y="0"/>
                </a:moveTo>
                <a:lnTo>
                  <a:pt x="11191831" y="0"/>
                </a:lnTo>
                <a:lnTo>
                  <a:pt x="11191831" y="8319965"/>
                </a:lnTo>
                <a:lnTo>
                  <a:pt x="0" y="8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994" r="-2994" b="-3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533368" y="325973"/>
            <a:ext cx="9206943" cy="702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8"/>
              </a:lnSpc>
            </a:pPr>
            <a:r>
              <a:rPr lang="en-US" sz="4198" spc="125">
                <a:solidFill>
                  <a:srgbClr val="00806C"/>
                </a:solidFill>
                <a:latin typeface="TAN Kindred"/>
              </a:rPr>
              <a:t>USE CASE DIAGRAM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171091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85663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814194">
            <a:off x="16297299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251473">
            <a:off x="-2825220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9927" y="3256859"/>
            <a:ext cx="2330582" cy="4729964"/>
          </a:xfrm>
          <a:custGeom>
            <a:avLst/>
            <a:gdLst/>
            <a:ahLst/>
            <a:cxnLst/>
            <a:rect l="l" t="t" r="r" b="b"/>
            <a:pathLst>
              <a:path w="2330582" h="4729964">
                <a:moveTo>
                  <a:pt x="0" y="0"/>
                </a:moveTo>
                <a:lnTo>
                  <a:pt x="2330582" y="0"/>
                </a:lnTo>
                <a:lnTo>
                  <a:pt x="2330582" y="4729964"/>
                </a:lnTo>
                <a:lnTo>
                  <a:pt x="0" y="4729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95991" y="5219860"/>
            <a:ext cx="2104674" cy="5077065"/>
          </a:xfrm>
          <a:custGeom>
            <a:avLst/>
            <a:gdLst/>
            <a:ahLst/>
            <a:cxnLst/>
            <a:rect l="l" t="t" r="r" b="b"/>
            <a:pathLst>
              <a:path w="2104674" h="5077065">
                <a:moveTo>
                  <a:pt x="0" y="0"/>
                </a:moveTo>
                <a:lnTo>
                  <a:pt x="2104674" y="0"/>
                </a:lnTo>
                <a:lnTo>
                  <a:pt x="2104674" y="5077066"/>
                </a:lnTo>
                <a:lnTo>
                  <a:pt x="0" y="5077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35150">
            <a:off x="224883" y="8151094"/>
            <a:ext cx="1814276" cy="2479731"/>
          </a:xfrm>
          <a:custGeom>
            <a:avLst/>
            <a:gdLst/>
            <a:ahLst/>
            <a:cxnLst/>
            <a:rect l="l" t="t" r="r" b="b"/>
            <a:pathLst>
              <a:path w="1814276" h="2479731">
                <a:moveTo>
                  <a:pt x="0" y="0"/>
                </a:moveTo>
                <a:lnTo>
                  <a:pt x="1814276" y="0"/>
                </a:lnTo>
                <a:lnTo>
                  <a:pt x="1814276" y="2479731"/>
                </a:lnTo>
                <a:lnTo>
                  <a:pt x="0" y="2479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139004">
            <a:off x="1637742" y="8889621"/>
            <a:ext cx="1216871" cy="2177845"/>
          </a:xfrm>
          <a:custGeom>
            <a:avLst/>
            <a:gdLst/>
            <a:ahLst/>
            <a:cxnLst/>
            <a:rect l="l" t="t" r="r" b="b"/>
            <a:pathLst>
              <a:path w="1216871" h="2177845">
                <a:moveTo>
                  <a:pt x="0" y="0"/>
                </a:moveTo>
                <a:lnTo>
                  <a:pt x="1216871" y="0"/>
                </a:lnTo>
                <a:lnTo>
                  <a:pt x="1216871" y="2177845"/>
                </a:lnTo>
                <a:lnTo>
                  <a:pt x="0" y="21778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35559">
            <a:off x="-346702" y="6217659"/>
            <a:ext cx="1426227" cy="1338870"/>
          </a:xfrm>
          <a:custGeom>
            <a:avLst/>
            <a:gdLst/>
            <a:ahLst/>
            <a:cxnLst/>
            <a:rect l="l" t="t" r="r" b="b"/>
            <a:pathLst>
              <a:path w="1426227" h="1338870">
                <a:moveTo>
                  <a:pt x="0" y="0"/>
                </a:moveTo>
                <a:lnTo>
                  <a:pt x="1426227" y="0"/>
                </a:lnTo>
                <a:lnTo>
                  <a:pt x="1426227" y="1338870"/>
                </a:lnTo>
                <a:lnTo>
                  <a:pt x="0" y="1338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895364">
            <a:off x="-889713" y="4460710"/>
            <a:ext cx="1920667" cy="1641530"/>
          </a:xfrm>
          <a:custGeom>
            <a:avLst/>
            <a:gdLst/>
            <a:ahLst/>
            <a:cxnLst/>
            <a:rect l="l" t="t" r="r" b="b"/>
            <a:pathLst>
              <a:path w="1920667" h="1641530">
                <a:moveTo>
                  <a:pt x="0" y="0"/>
                </a:moveTo>
                <a:lnTo>
                  <a:pt x="1920668" y="0"/>
                </a:lnTo>
                <a:lnTo>
                  <a:pt x="1920668" y="1641530"/>
                </a:lnTo>
                <a:lnTo>
                  <a:pt x="0" y="16415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395598">
            <a:off x="16706487" y="1379727"/>
            <a:ext cx="747985" cy="1348530"/>
          </a:xfrm>
          <a:custGeom>
            <a:avLst/>
            <a:gdLst/>
            <a:ahLst/>
            <a:cxnLst/>
            <a:rect l="l" t="t" r="r" b="b"/>
            <a:pathLst>
              <a:path w="747985" h="1348530">
                <a:moveTo>
                  <a:pt x="0" y="0"/>
                </a:moveTo>
                <a:lnTo>
                  <a:pt x="747985" y="0"/>
                </a:lnTo>
                <a:lnTo>
                  <a:pt x="747985" y="1348530"/>
                </a:lnTo>
                <a:lnTo>
                  <a:pt x="0" y="134853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546956">
            <a:off x="14805676" y="493739"/>
            <a:ext cx="668186" cy="833287"/>
          </a:xfrm>
          <a:custGeom>
            <a:avLst/>
            <a:gdLst/>
            <a:ahLst/>
            <a:cxnLst/>
            <a:rect l="l" t="t" r="r" b="b"/>
            <a:pathLst>
              <a:path w="668186" h="833287">
                <a:moveTo>
                  <a:pt x="0" y="0"/>
                </a:moveTo>
                <a:lnTo>
                  <a:pt x="668186" y="0"/>
                </a:lnTo>
                <a:lnTo>
                  <a:pt x="668186" y="833287"/>
                </a:lnTo>
                <a:lnTo>
                  <a:pt x="0" y="833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008181">
            <a:off x="17417329" y="2535387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2"/>
                </a:lnTo>
                <a:lnTo>
                  <a:pt x="0" y="45468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329421">
            <a:off x="15555893" y="341188"/>
            <a:ext cx="466819" cy="454682"/>
          </a:xfrm>
          <a:custGeom>
            <a:avLst/>
            <a:gdLst/>
            <a:ahLst/>
            <a:cxnLst/>
            <a:rect l="l" t="t" r="r" b="b"/>
            <a:pathLst>
              <a:path w="466819" h="454682">
                <a:moveTo>
                  <a:pt x="0" y="0"/>
                </a:moveTo>
                <a:lnTo>
                  <a:pt x="466819" y="0"/>
                </a:lnTo>
                <a:lnTo>
                  <a:pt x="466819" y="454681"/>
                </a:lnTo>
                <a:lnTo>
                  <a:pt x="0" y="45468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723730">
            <a:off x="16284125" y="649612"/>
            <a:ext cx="692579" cy="758176"/>
          </a:xfrm>
          <a:custGeom>
            <a:avLst/>
            <a:gdLst/>
            <a:ahLst/>
            <a:cxnLst/>
            <a:rect l="l" t="t" r="r" b="b"/>
            <a:pathLst>
              <a:path w="692579" h="758176">
                <a:moveTo>
                  <a:pt x="0" y="0"/>
                </a:moveTo>
                <a:lnTo>
                  <a:pt x="692579" y="0"/>
                </a:lnTo>
                <a:lnTo>
                  <a:pt x="692579" y="758176"/>
                </a:lnTo>
                <a:lnTo>
                  <a:pt x="0" y="75817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600265">
            <a:off x="17138947" y="3110971"/>
            <a:ext cx="824516" cy="1116004"/>
          </a:xfrm>
          <a:custGeom>
            <a:avLst/>
            <a:gdLst/>
            <a:ahLst/>
            <a:cxnLst/>
            <a:rect l="l" t="t" r="r" b="b"/>
            <a:pathLst>
              <a:path w="824516" h="1116004">
                <a:moveTo>
                  <a:pt x="0" y="0"/>
                </a:moveTo>
                <a:lnTo>
                  <a:pt x="824516" y="0"/>
                </a:lnTo>
                <a:lnTo>
                  <a:pt x="824516" y="1116004"/>
                </a:lnTo>
                <a:lnTo>
                  <a:pt x="0" y="11160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2946178">
            <a:off x="17440208" y="613751"/>
            <a:ext cx="478210" cy="858033"/>
          </a:xfrm>
          <a:custGeom>
            <a:avLst/>
            <a:gdLst/>
            <a:ahLst/>
            <a:cxnLst/>
            <a:rect l="l" t="t" r="r" b="b"/>
            <a:pathLst>
              <a:path w="478210" h="858033">
                <a:moveTo>
                  <a:pt x="0" y="0"/>
                </a:moveTo>
                <a:lnTo>
                  <a:pt x="478210" y="0"/>
                </a:lnTo>
                <a:lnTo>
                  <a:pt x="478210" y="858032"/>
                </a:lnTo>
                <a:lnTo>
                  <a:pt x="0" y="8580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858500">
            <a:off x="3149704" y="9258300"/>
            <a:ext cx="1290759" cy="1079397"/>
          </a:xfrm>
          <a:custGeom>
            <a:avLst/>
            <a:gdLst/>
            <a:ahLst/>
            <a:cxnLst/>
            <a:rect l="l" t="t" r="r" b="b"/>
            <a:pathLst>
              <a:path w="1290759" h="1079397">
                <a:moveTo>
                  <a:pt x="0" y="0"/>
                </a:moveTo>
                <a:lnTo>
                  <a:pt x="1290759" y="0"/>
                </a:lnTo>
                <a:lnTo>
                  <a:pt x="1290759" y="1079397"/>
                </a:lnTo>
                <a:lnTo>
                  <a:pt x="0" y="10793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1670711">
            <a:off x="143186" y="3329705"/>
            <a:ext cx="1017186" cy="980313"/>
          </a:xfrm>
          <a:custGeom>
            <a:avLst/>
            <a:gdLst/>
            <a:ahLst/>
            <a:cxnLst/>
            <a:rect l="l" t="t" r="r" b="b"/>
            <a:pathLst>
              <a:path w="1017186" h="980313">
                <a:moveTo>
                  <a:pt x="0" y="0"/>
                </a:moveTo>
                <a:lnTo>
                  <a:pt x="1017187" y="0"/>
                </a:lnTo>
                <a:lnTo>
                  <a:pt x="1017187" y="980313"/>
                </a:lnTo>
                <a:lnTo>
                  <a:pt x="0" y="98031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1227500">
            <a:off x="17632335" y="1867898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3447144">
            <a:off x="16900168" y="2962809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7"/>
                </a:lnTo>
                <a:lnTo>
                  <a:pt x="0" y="372187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6421330">
            <a:off x="14336983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4125597">
            <a:off x="16204462" y="259976"/>
            <a:ext cx="383698" cy="372187"/>
          </a:xfrm>
          <a:custGeom>
            <a:avLst/>
            <a:gdLst/>
            <a:ahLst/>
            <a:cxnLst/>
            <a:rect l="l" t="t" r="r" b="b"/>
            <a:pathLst>
              <a:path w="383698" h="372187">
                <a:moveTo>
                  <a:pt x="0" y="0"/>
                </a:moveTo>
                <a:lnTo>
                  <a:pt x="383698" y="0"/>
                </a:lnTo>
                <a:lnTo>
                  <a:pt x="383698" y="372188"/>
                </a:lnTo>
                <a:lnTo>
                  <a:pt x="0" y="37218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402982" y="1005584"/>
            <a:ext cx="11482036" cy="902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 spc="159">
                <a:solidFill>
                  <a:srgbClr val="00806C"/>
                </a:solidFill>
                <a:latin typeface="TAN Kindred"/>
              </a:rPr>
              <a:t>USE CASE DIAGRAM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87864" y="2696053"/>
            <a:ext cx="4879032" cy="4980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Functions of customer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Search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Product information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Add to cart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Checkout 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Payment processing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Shipping and tracking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Review and feedback</a:t>
            </a:r>
          </a:p>
          <a:p>
            <a:pPr algn="ctr">
              <a:lnSpc>
                <a:spcPts val="4759"/>
              </a:lnSpc>
            </a:pPr>
            <a:endParaRPr lang="en-US" sz="3100">
              <a:solidFill>
                <a:srgbClr val="00806C"/>
              </a:solidFill>
              <a:latin typeface="Noto Serif Display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166111" y="2776375"/>
            <a:ext cx="5565130" cy="3895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806C"/>
                </a:solidFill>
                <a:latin typeface="Noto Serif Display"/>
              </a:rPr>
              <a:t>Functions of Administrator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Category management 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Product management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Customer management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Order management</a:t>
            </a:r>
          </a:p>
          <a:p>
            <a:pPr marL="669291" lvl="1" indent="-334646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806C"/>
                </a:solidFill>
                <a:latin typeface="Noto Serif Display"/>
              </a:rPr>
              <a:t> Revenue statistics</a:t>
            </a:r>
          </a:p>
          <a:p>
            <a:pPr algn="ctr">
              <a:lnSpc>
                <a:spcPts val="4759"/>
              </a:lnSpc>
            </a:pPr>
            <a:endParaRPr lang="en-US" sz="3100">
              <a:solidFill>
                <a:srgbClr val="00806C"/>
              </a:solidFill>
              <a:latin typeface="Noto Serif Display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E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54557" y="4663093"/>
            <a:ext cx="3333443" cy="5623907"/>
          </a:xfrm>
          <a:custGeom>
            <a:avLst/>
            <a:gdLst/>
            <a:ahLst/>
            <a:cxnLst/>
            <a:rect l="l" t="t" r="r" b="b"/>
            <a:pathLst>
              <a:path w="3333443" h="5623907">
                <a:moveTo>
                  <a:pt x="0" y="0"/>
                </a:moveTo>
                <a:lnTo>
                  <a:pt x="3333443" y="0"/>
                </a:lnTo>
                <a:lnTo>
                  <a:pt x="3333443" y="5623907"/>
                </a:lnTo>
                <a:lnTo>
                  <a:pt x="0" y="5623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4302287" y="-1058222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8" y="0"/>
                </a:lnTo>
                <a:lnTo>
                  <a:pt x="5235368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54468" y="6671466"/>
            <a:ext cx="5235368" cy="4673756"/>
          </a:xfrm>
          <a:custGeom>
            <a:avLst/>
            <a:gdLst/>
            <a:ahLst/>
            <a:cxnLst/>
            <a:rect l="l" t="t" r="r" b="b"/>
            <a:pathLst>
              <a:path w="5235368" h="4673756">
                <a:moveTo>
                  <a:pt x="0" y="0"/>
                </a:moveTo>
                <a:lnTo>
                  <a:pt x="5235369" y="0"/>
                </a:lnTo>
                <a:lnTo>
                  <a:pt x="5235369" y="4673756"/>
                </a:lnTo>
                <a:lnTo>
                  <a:pt x="0" y="4673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814194">
            <a:off x="16428494" y="82191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6" y="0"/>
                </a:lnTo>
                <a:lnTo>
                  <a:pt x="4745396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00097" y="7610572"/>
            <a:ext cx="2411242" cy="2900742"/>
          </a:xfrm>
          <a:custGeom>
            <a:avLst/>
            <a:gdLst/>
            <a:ahLst/>
            <a:cxnLst/>
            <a:rect l="l" t="t" r="r" b="b"/>
            <a:pathLst>
              <a:path w="2411242" h="2900742">
                <a:moveTo>
                  <a:pt x="0" y="0"/>
                </a:moveTo>
                <a:lnTo>
                  <a:pt x="2411242" y="0"/>
                </a:lnTo>
                <a:lnTo>
                  <a:pt x="2411242" y="2900742"/>
                </a:lnTo>
                <a:lnTo>
                  <a:pt x="0" y="29007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2680">
            <a:off x="2739906" y="7964883"/>
            <a:ext cx="1445394" cy="2586834"/>
          </a:xfrm>
          <a:custGeom>
            <a:avLst/>
            <a:gdLst/>
            <a:ahLst/>
            <a:cxnLst/>
            <a:rect l="l" t="t" r="r" b="b"/>
            <a:pathLst>
              <a:path w="1445394" h="2586834">
                <a:moveTo>
                  <a:pt x="0" y="0"/>
                </a:moveTo>
                <a:lnTo>
                  <a:pt x="1445394" y="0"/>
                </a:lnTo>
                <a:lnTo>
                  <a:pt x="1445394" y="2586834"/>
                </a:lnTo>
                <a:lnTo>
                  <a:pt x="0" y="2586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7251473">
            <a:off x="-2694024" y="3753103"/>
            <a:ext cx="4745395" cy="4296740"/>
          </a:xfrm>
          <a:custGeom>
            <a:avLst/>
            <a:gdLst/>
            <a:ahLst/>
            <a:cxnLst/>
            <a:rect l="l" t="t" r="r" b="b"/>
            <a:pathLst>
              <a:path w="4745395" h="4296740">
                <a:moveTo>
                  <a:pt x="0" y="0"/>
                </a:moveTo>
                <a:lnTo>
                  <a:pt x="4745395" y="0"/>
                </a:lnTo>
                <a:lnTo>
                  <a:pt x="4745395" y="4296739"/>
                </a:lnTo>
                <a:lnTo>
                  <a:pt x="0" y="4296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672231" y="228123"/>
            <a:ext cx="7630056" cy="9830755"/>
          </a:xfrm>
          <a:custGeom>
            <a:avLst/>
            <a:gdLst/>
            <a:ahLst/>
            <a:cxnLst/>
            <a:rect l="l" t="t" r="r" b="b"/>
            <a:pathLst>
              <a:path w="7630056" h="9830755">
                <a:moveTo>
                  <a:pt x="0" y="0"/>
                </a:moveTo>
                <a:lnTo>
                  <a:pt x="7630056" y="0"/>
                </a:lnTo>
                <a:lnTo>
                  <a:pt x="7630056" y="9830754"/>
                </a:lnTo>
                <a:lnTo>
                  <a:pt x="0" y="98307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619739" y="9315724"/>
            <a:ext cx="1525983" cy="1486307"/>
          </a:xfrm>
          <a:custGeom>
            <a:avLst/>
            <a:gdLst/>
            <a:ahLst/>
            <a:cxnLst/>
            <a:rect l="l" t="t" r="r" b="b"/>
            <a:pathLst>
              <a:path w="1525983" h="1486307">
                <a:moveTo>
                  <a:pt x="0" y="0"/>
                </a:moveTo>
                <a:lnTo>
                  <a:pt x="1525983" y="0"/>
                </a:lnTo>
                <a:lnTo>
                  <a:pt x="1525983" y="1486307"/>
                </a:lnTo>
                <a:lnTo>
                  <a:pt x="0" y="1486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990971" y="3911846"/>
            <a:ext cx="1160171" cy="1231654"/>
          </a:xfrm>
          <a:custGeom>
            <a:avLst/>
            <a:gdLst/>
            <a:ahLst/>
            <a:cxnLst/>
            <a:rect l="l" t="t" r="r" b="b"/>
            <a:pathLst>
              <a:path w="1160171" h="1231654">
                <a:moveTo>
                  <a:pt x="0" y="0"/>
                </a:moveTo>
                <a:lnTo>
                  <a:pt x="1160170" y="0"/>
                </a:lnTo>
                <a:lnTo>
                  <a:pt x="1160170" y="1231654"/>
                </a:lnTo>
                <a:lnTo>
                  <a:pt x="0" y="1231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838397" y="2677003"/>
            <a:ext cx="8984616" cy="143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2"/>
              </a:lnSpc>
            </a:pPr>
            <a:r>
              <a:rPr lang="en-US" sz="4094" spc="122">
                <a:solidFill>
                  <a:srgbClr val="00806C"/>
                </a:solidFill>
                <a:latin typeface="TAN Kindred"/>
              </a:rPr>
              <a:t>SEQUENCE</a:t>
            </a:r>
          </a:p>
          <a:p>
            <a:pPr algn="l">
              <a:lnSpc>
                <a:spcPts val="5732"/>
              </a:lnSpc>
            </a:pPr>
            <a:r>
              <a:rPr lang="en-US" sz="4094" spc="122">
                <a:solidFill>
                  <a:srgbClr val="00806C"/>
                </a:solidFill>
                <a:latin typeface="TAN Kindred"/>
              </a:rPr>
              <a:t> DIAGRAM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Noto Serif Display</vt:lpstr>
      <vt:lpstr>Josefin Sans</vt:lpstr>
      <vt:lpstr>TAN Kindred</vt:lpstr>
      <vt:lpstr>Arial</vt:lpstr>
      <vt:lpstr>Calibri</vt:lpstr>
      <vt:lpstr>Josefin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</dc:title>
  <cp:lastModifiedBy>Le Hong Quang</cp:lastModifiedBy>
  <cp:revision>2</cp:revision>
  <dcterms:created xsi:type="dcterms:W3CDTF">2006-08-16T00:00:00Z</dcterms:created>
  <dcterms:modified xsi:type="dcterms:W3CDTF">2024-06-16T18:02:36Z</dcterms:modified>
  <dc:identifier>DAGIMB0qnjU</dc:identifier>
</cp:coreProperties>
</file>